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gh+lWhjtNBz7ZZrcQPRYEHg9se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2634cf12ca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2634cf12ca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058"/>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sp>
        <p:nvSpPr>
          <p:cNvPr id="19" name="Google Shape;19;g12634cf12ca_0_22"/>
          <p:cNvSpPr txBox="1"/>
          <p:nvPr/>
        </p:nvSpPr>
        <p:spPr>
          <a:xfrm>
            <a:off x="376250" y="2139950"/>
            <a:ext cx="6105600" cy="9540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This half term we will be looking at the future of the planet with a key focus on climate change and its consequences.</a:t>
            </a:r>
            <a:endParaRPr b="0" i="0" sz="1600" u="none" cap="none" strike="noStrike">
              <a:solidFill>
                <a:schemeClr val="dk1"/>
              </a:solidFill>
              <a:latin typeface="Arial"/>
              <a:ea typeface="Arial"/>
              <a:cs typeface="Arial"/>
              <a:sym typeface="Arial"/>
            </a:endParaRPr>
          </a:p>
        </p:txBody>
      </p:sp>
      <p:sp>
        <p:nvSpPr>
          <p:cNvPr id="20" name="Google Shape;20;g12634cf12ca_0_22"/>
          <p:cNvSpPr txBox="1"/>
          <p:nvPr/>
        </p:nvSpPr>
        <p:spPr>
          <a:xfrm>
            <a:off x="350825" y="3093950"/>
            <a:ext cx="6130800" cy="20253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0" i="0" lang="en-US" sz="1400" u="none" cap="none" strike="noStrike">
                <a:solidFill>
                  <a:srgbClr val="000000"/>
                </a:solidFill>
                <a:latin typeface="Arial"/>
                <a:ea typeface="Arial"/>
                <a:cs typeface="Arial"/>
                <a:sym typeface="Arial"/>
              </a:rPr>
              <a:t>Task: Climate change is a big issue being faced by all people across the globe. Your task is to complete an extended report informing people about climate change. The key sections that your project must include are: • What climate change is • Human causes of climate change • Physical causes of climate change • Evidence to prove climate change is happening • Impacts of climate change • A specific case study or a country affected by climate change e.g. Kiribati or the UK • How to respond to the impacts of climate change</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1200"/>
              </a:spcAft>
              <a:buClr>
                <a:srgbClr val="000000"/>
              </a:buClr>
              <a:buSzPts val="1600"/>
              <a:buFont typeface="Arial"/>
              <a:buNone/>
            </a:pPr>
            <a:r>
              <a:rPr b="0" i="0" lang="en-US" sz="1600" u="none" cap="none" strike="noStrike">
                <a:solidFill>
                  <a:srgbClr val="000000"/>
                </a:solidFill>
                <a:latin typeface="Arial"/>
                <a:ea typeface="Arial"/>
                <a:cs typeface="Arial"/>
                <a:sym typeface="Arial"/>
              </a:rPr>
              <a:t> </a:t>
            </a:r>
            <a:endParaRPr b="0" i="0" sz="1600" u="none" cap="none" strike="noStrike">
              <a:solidFill>
                <a:srgbClr val="000000"/>
              </a:solidFill>
              <a:latin typeface="Arial"/>
              <a:ea typeface="Arial"/>
              <a:cs typeface="Arial"/>
              <a:sym typeface="Arial"/>
            </a:endParaRPr>
          </a:p>
        </p:txBody>
      </p:sp>
      <p:sp>
        <p:nvSpPr>
          <p:cNvPr id="21" name="Google Shape;21;g12634cf12ca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600"/>
              <a:buFont typeface="Arial"/>
              <a:buNone/>
            </a:pPr>
            <a:r>
              <a:rPr b="0" i="0" lang="en-US" sz="1600" u="none" cap="none" strike="noStrike">
                <a:solidFill>
                  <a:schemeClr val="dk1"/>
                </a:solidFill>
                <a:latin typeface="Arial"/>
                <a:ea typeface="Arial"/>
                <a:cs typeface="Arial"/>
                <a:sym typeface="Arial"/>
              </a:rPr>
              <a:t>Monday 22</a:t>
            </a:r>
            <a:r>
              <a:rPr lang="en-US" sz="1600">
                <a:solidFill>
                  <a:schemeClr val="dk1"/>
                </a:solidFill>
              </a:rPr>
              <a:t>n</a:t>
            </a:r>
            <a:r>
              <a:rPr b="0" i="0" lang="en-US" sz="1600" u="none" cap="none" strike="noStrike">
                <a:solidFill>
                  <a:schemeClr val="dk1"/>
                </a:solidFill>
                <a:latin typeface="Arial"/>
                <a:ea typeface="Arial"/>
                <a:cs typeface="Arial"/>
                <a:sym typeface="Arial"/>
              </a:rPr>
              <a:t>d May 2023 </a:t>
            </a:r>
            <a:endParaRPr b="0" i="0" sz="1400" u="none" cap="none" strike="noStrike">
              <a:solidFill>
                <a:srgbClr val="000000"/>
              </a:solidFill>
              <a:latin typeface="Arial"/>
              <a:ea typeface="Arial"/>
              <a:cs typeface="Arial"/>
              <a:sym typeface="Arial"/>
            </a:endParaRPr>
          </a:p>
        </p:txBody>
      </p:sp>
      <p:pic>
        <p:nvPicPr>
          <p:cNvPr id="22" name="Google Shape;22;g12634cf12ca_0_22"/>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23" name="Google Shape;23;g12634cf12ca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Summer 1</a:t>
            </a:r>
            <a:endParaRPr b="0" i="0" sz="1400" u="none" cap="none" strike="noStrike">
              <a:solidFill>
                <a:srgbClr val="000000"/>
              </a:solidFill>
              <a:latin typeface="Arial"/>
              <a:ea typeface="Arial"/>
              <a:cs typeface="Arial"/>
              <a:sym typeface="Arial"/>
            </a:endParaRPr>
          </a:p>
        </p:txBody>
      </p:sp>
      <p:sp>
        <p:nvSpPr>
          <p:cNvPr id="24" name="Google Shape;24;g12634cf12ca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8</a:t>
            </a:r>
            <a:endParaRPr b="0" i="0" sz="1400" u="none" cap="none" strike="noStrike">
              <a:solidFill>
                <a:srgbClr val="000000"/>
              </a:solidFill>
              <a:latin typeface="Arial"/>
              <a:ea typeface="Arial"/>
              <a:cs typeface="Arial"/>
              <a:sym typeface="Arial"/>
            </a:endParaRPr>
          </a:p>
        </p:txBody>
      </p:sp>
      <p:sp>
        <p:nvSpPr>
          <p:cNvPr id="25" name="Google Shape;25;g12634cf12ca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Geography</a:t>
            </a:r>
            <a:endParaRPr b="0" i="0" sz="1400" u="none" cap="none" strike="noStrike">
              <a:solidFill>
                <a:srgbClr val="000000"/>
              </a:solidFill>
              <a:latin typeface="Arial"/>
              <a:ea typeface="Arial"/>
              <a:cs typeface="Arial"/>
              <a:sym typeface="Arial"/>
            </a:endParaRPr>
          </a:p>
        </p:txBody>
      </p:sp>
      <p:sp>
        <p:nvSpPr>
          <p:cNvPr id="26" name="Google Shape;26;g12634cf12ca_0_22"/>
          <p:cNvSpPr txBox="1"/>
          <p:nvPr/>
        </p:nvSpPr>
        <p:spPr>
          <a:xfrm>
            <a:off x="363650" y="5119250"/>
            <a:ext cx="6130800" cy="36030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You define the term ‘climate change’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You describe and explain all of your points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You use examples and/or facts to add detail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You include suitable maps, images and figures alongside the written information to support your key points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You discuss what you think the future holds for the planet in your conclusion </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Presentation is neat and SPaG is accurate</a:t>
            </a:r>
            <a:endParaRPr b="0" i="0" sz="1600" u="none" cap="none" strike="noStrike">
              <a:solidFill>
                <a:srgbClr val="000000"/>
              </a:solidFill>
              <a:latin typeface="Arial"/>
              <a:ea typeface="Arial"/>
              <a:cs typeface="Arial"/>
              <a:sym typeface="Arial"/>
            </a:endParaRPr>
          </a:p>
          <a:p>
            <a:pPr indent="-330200" lvl="0" marL="457200" marR="0" rtl="0" algn="l">
              <a:lnSpc>
                <a:spcPct val="115000"/>
              </a:lnSpc>
              <a:spcBef>
                <a:spcPts val="0"/>
              </a:spcBef>
              <a:spcAft>
                <a:spcPts val="0"/>
              </a:spcAft>
              <a:buClr>
                <a:srgbClr val="000000"/>
              </a:buClr>
              <a:buSzPts val="1600"/>
              <a:buFont typeface="Arial"/>
              <a:buChar char="●"/>
            </a:pPr>
            <a:r>
              <a:rPr b="0" i="0" lang="en-US" sz="1600" u="none" cap="none" strike="noStrike">
                <a:solidFill>
                  <a:srgbClr val="000000"/>
                </a:solidFill>
                <a:latin typeface="Arial"/>
                <a:ea typeface="Arial"/>
                <a:cs typeface="Arial"/>
                <a:sym typeface="Arial"/>
              </a:rPr>
              <a:t>See Mr Ramshaw for a list of useful websites to help you</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228600" lvl="0" marL="673100" marR="0" rtl="0" algn="l">
              <a:lnSpc>
                <a:spcPct val="115000"/>
              </a:lnSpc>
              <a:spcBef>
                <a:spcPts val="1200"/>
              </a:spcBef>
              <a:spcAft>
                <a:spcPts val="0"/>
              </a:spcAft>
              <a:buClr>
                <a:srgbClr val="000000"/>
              </a:buClr>
              <a:buSzPts val="1600"/>
              <a:buFont typeface="Arial"/>
              <a:buNone/>
            </a:pPr>
            <a:r>
              <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120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