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144000" cx="6858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orient="horz" pos="5299">
          <p15:clr>
            <a:srgbClr val="000000"/>
          </p15:clr>
        </p15:guide>
        <p15:guide id="3" orient="horz" pos="461">
          <p15:clr>
            <a:srgbClr val="000000"/>
          </p15:clr>
        </p15:guide>
        <p15:guide id="4" orient="horz" pos="643">
          <p15:clr>
            <a:srgbClr val="000000"/>
          </p15:clr>
        </p15:guide>
        <p15:guide id="5" orient="horz" pos="5117">
          <p15:clr>
            <a:srgbClr val="000000"/>
          </p15:clr>
        </p15:guide>
        <p15:guide id="6" pos="2160">
          <p15:clr>
            <a:srgbClr val="000000"/>
          </p15:clr>
        </p15:guide>
        <p15:guide id="7" pos="255">
          <p15:clr>
            <a:srgbClr val="000000"/>
          </p15:clr>
        </p15:guide>
        <p15:guide id="8" pos="4065">
          <p15:clr>
            <a:srgbClr val="000000"/>
          </p15:clr>
        </p15:guide>
        <p15:guide id="9" pos="357">
          <p15:clr>
            <a:srgbClr val="000000"/>
          </p15:clr>
        </p15:guide>
        <p15:guide id="10" pos="3963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7" roundtripDataSignature="AMtx7mgv/yPB+nHpXxMb93bwsP0H1CkbR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5299" orient="horz"/>
        <p:guide pos="461" orient="horz"/>
        <p:guide pos="643" orient="horz"/>
        <p:guide pos="5117" orient="horz"/>
        <p:guide pos="2160"/>
        <p:guide pos="255"/>
        <p:guide pos="4065"/>
        <p:guide pos="357"/>
        <p:guide pos="396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7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28862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7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g113bf7c196f_0_22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" name="Google Shape;17;g113bf7c196f_0_22:notes"/>
          <p:cNvSpPr/>
          <p:nvPr>
            <p:ph idx="2" type="sldImg"/>
          </p:nvPr>
        </p:nvSpPr>
        <p:spPr>
          <a:xfrm>
            <a:off x="2328863" y="1162050"/>
            <a:ext cx="23526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>
            <p:ph type="title"/>
          </p:nvPr>
        </p:nvSpPr>
        <p:spPr>
          <a:xfrm>
            <a:off x="342899" y="638527"/>
            <a:ext cx="6165056" cy="1325741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fmla="val 572" name="adj"/>
            </a:avLst>
          </a:prstGeom>
          <a:solidFill>
            <a:schemeClr val="lt1">
              <a:alpha val="87843"/>
            </a:schemeClr>
          </a:solidFill>
          <a:ln cap="rnd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FFE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g113bf7c196f_0_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6237" y="555625"/>
            <a:ext cx="1008062" cy="100806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g113bf7c196f_0_22"/>
          <p:cNvSpPr txBox="1"/>
          <p:nvPr/>
        </p:nvSpPr>
        <p:spPr>
          <a:xfrm>
            <a:off x="350837" y="587375"/>
            <a:ext cx="6156300" cy="9540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Enrichment Homework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Spring 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g113bf7c196f_0_22"/>
          <p:cNvSpPr txBox="1"/>
          <p:nvPr/>
        </p:nvSpPr>
        <p:spPr>
          <a:xfrm>
            <a:off x="350837" y="1585912"/>
            <a:ext cx="3078300" cy="3684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Group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1800">
                <a:solidFill>
                  <a:schemeClr val="dk1"/>
                </a:solidFill>
              </a:rPr>
              <a:t>7 &amp; 8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g113bf7c196f_0_22"/>
          <p:cNvSpPr txBox="1"/>
          <p:nvPr/>
        </p:nvSpPr>
        <p:spPr>
          <a:xfrm>
            <a:off x="3489325" y="1595437"/>
            <a:ext cx="3024300" cy="3699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1800">
                <a:solidFill>
                  <a:schemeClr val="dk1"/>
                </a:solidFill>
              </a:rPr>
              <a:t>PE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g113bf7c196f_0_22"/>
          <p:cNvSpPr txBox="1"/>
          <p:nvPr/>
        </p:nvSpPr>
        <p:spPr>
          <a:xfrm>
            <a:off x="376250" y="2139950"/>
            <a:ext cx="6105600" cy="1193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Link to learning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 This term </a:t>
            </a:r>
            <a:r>
              <a:rPr lang="en-US" sz="1600">
                <a:solidFill>
                  <a:srgbClr val="1C1C1C"/>
                </a:solidFill>
              </a:rPr>
              <a:t>the London Marathon will be taking place in April.  Pupils have learnt about endurance running and how to pace themselves.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g113bf7c196f_0_22"/>
          <p:cNvSpPr txBox="1"/>
          <p:nvPr/>
        </p:nvSpPr>
        <p:spPr>
          <a:xfrm>
            <a:off x="350825" y="3413675"/>
            <a:ext cx="6130800" cy="29796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Your Task: </a:t>
            </a:r>
            <a:r>
              <a:rPr b="1" lang="en-US" sz="1200">
                <a:solidFill>
                  <a:srgbClr val="1C1C1C"/>
                </a:solidFill>
              </a:rPr>
              <a:t>To create a presentation or report on this theme.  Some ideas of how you could present it include:</a:t>
            </a:r>
            <a:endParaRPr b="1" sz="1200">
              <a:solidFill>
                <a:srgbClr val="1C1C1C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1C1C1C"/>
                </a:solidFill>
              </a:rPr>
              <a:t> </a:t>
            </a:r>
            <a:r>
              <a:rPr lang="en-US" sz="1200">
                <a:solidFill>
                  <a:srgbClr val="1C1C1C"/>
                </a:solidFill>
              </a:rPr>
              <a:t>A written report on the history of the marathon.</a:t>
            </a:r>
            <a:endParaRPr sz="1200">
              <a:solidFill>
                <a:srgbClr val="1C1C1C"/>
              </a:solidFill>
            </a:endParaRPr>
          </a:p>
          <a:p>
            <a:pPr indent="-22860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1C1C1C"/>
                </a:solidFill>
              </a:rPr>
              <a:t>·</a:t>
            </a:r>
            <a:r>
              <a:rPr lang="en-US" sz="500">
                <a:solidFill>
                  <a:srgbClr val="1C1C1C"/>
                </a:solidFill>
              </a:rPr>
              <a:t>        </a:t>
            </a:r>
            <a:r>
              <a:rPr lang="en-US" sz="1200">
                <a:solidFill>
                  <a:srgbClr val="1C1C1C"/>
                </a:solidFill>
              </a:rPr>
              <a:t>A video in the form of a news report.</a:t>
            </a:r>
            <a:endParaRPr sz="1200">
              <a:solidFill>
                <a:srgbClr val="1C1C1C"/>
              </a:solidFill>
            </a:endParaRPr>
          </a:p>
          <a:p>
            <a:pPr indent="-22860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1C1C1C"/>
                </a:solidFill>
              </a:rPr>
              <a:t>·</a:t>
            </a:r>
            <a:r>
              <a:rPr lang="en-US" sz="500">
                <a:solidFill>
                  <a:srgbClr val="1C1C1C"/>
                </a:solidFill>
              </a:rPr>
              <a:t>        </a:t>
            </a:r>
            <a:r>
              <a:rPr lang="en-US" sz="1200">
                <a:solidFill>
                  <a:srgbClr val="1C1C1C"/>
                </a:solidFill>
              </a:rPr>
              <a:t>A video/write up of a song or poem.</a:t>
            </a:r>
            <a:endParaRPr sz="1200">
              <a:solidFill>
                <a:srgbClr val="1C1C1C"/>
              </a:solidFill>
            </a:endParaRPr>
          </a:p>
          <a:p>
            <a:pPr indent="-22860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1C1C1C"/>
                </a:solidFill>
              </a:rPr>
              <a:t>·</a:t>
            </a:r>
            <a:r>
              <a:rPr lang="en-US" sz="500">
                <a:solidFill>
                  <a:srgbClr val="1C1C1C"/>
                </a:solidFill>
              </a:rPr>
              <a:t>        </a:t>
            </a:r>
            <a:r>
              <a:rPr lang="en-US" sz="1200">
                <a:solidFill>
                  <a:srgbClr val="1C1C1C"/>
                </a:solidFill>
              </a:rPr>
              <a:t>A PowerPoint presentation.</a:t>
            </a:r>
            <a:endParaRPr sz="1200">
              <a:solidFill>
                <a:srgbClr val="1C1C1C"/>
              </a:solidFill>
            </a:endParaRPr>
          </a:p>
          <a:p>
            <a:pPr indent="-22860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1C1C1C"/>
                </a:solidFill>
              </a:rPr>
              <a:t>·</a:t>
            </a:r>
            <a:r>
              <a:rPr lang="en-US" sz="500">
                <a:solidFill>
                  <a:srgbClr val="1C1C1C"/>
                </a:solidFill>
              </a:rPr>
              <a:t>        </a:t>
            </a:r>
            <a:r>
              <a:rPr lang="en-US" sz="1200">
                <a:solidFill>
                  <a:srgbClr val="1C1C1C"/>
                </a:solidFill>
              </a:rPr>
              <a:t>A collage using relevant pictures and words.</a:t>
            </a:r>
            <a:endParaRPr sz="1200">
              <a:solidFill>
                <a:srgbClr val="1C1C1C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1C1C1C"/>
                </a:solidFill>
              </a:rPr>
              <a:t> If you have any other suggestions of how you could present this work, please see Mr Ramshaw.</a:t>
            </a:r>
            <a:endParaRPr sz="1200">
              <a:solidFill>
                <a:srgbClr val="1C1C1C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sz="1800"/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sz="1800"/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sz="1600" u="sng"/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g113bf7c196f_0_22"/>
          <p:cNvSpPr txBox="1"/>
          <p:nvPr/>
        </p:nvSpPr>
        <p:spPr>
          <a:xfrm>
            <a:off x="350825" y="6615875"/>
            <a:ext cx="6130800" cy="17964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Expectations</a:t>
            </a:r>
            <a:r>
              <a:rPr b="1" i="0" lang="en-US" sz="1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1C1C1C"/>
                </a:solidFill>
              </a:rPr>
              <a:t>Remember that your work must be neatly presented, using the correct spelling, punctuation and grammar at all times.</a:t>
            </a:r>
            <a:endParaRPr>
              <a:solidFill>
                <a:srgbClr val="1C1C1C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0000"/>
                </a:solidFill>
              </a:rPr>
              <a:t> </a:t>
            </a:r>
            <a:endParaRPr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sz="18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sz="16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g113bf7c196f_0_22"/>
          <p:cNvSpPr txBox="1"/>
          <p:nvPr/>
        </p:nvSpPr>
        <p:spPr>
          <a:xfrm>
            <a:off x="4857750" y="8221650"/>
            <a:ext cx="1890600" cy="8319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rgbClr val="23A7F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Due date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600" u="none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lang="en-US" sz="1600">
                <a:solidFill>
                  <a:srgbClr val="1C1C1C"/>
                </a:solidFill>
              </a:rPr>
              <a:t>Monday 27th March 2023</a:t>
            </a:r>
            <a:endParaRPr sz="1600">
              <a:solidFill>
                <a:srgbClr val="1C1C1C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3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Annabelle Grey</dc:creator>
</cp:coreProperties>
</file>