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theme/theme4.xml" ContentType="application/vnd.openxmlformats-officedocument.theme+xml"/>
  <Override PartName="/ppt/slideLayouts/slideLayout4.xml" ContentType="application/vnd.openxmlformats-officedocument.presentationml.slideLayout+xml"/>
  <Override PartName="/ppt/theme/theme5.xml" ContentType="application/vnd.openxmlformats-officedocument.theme+xml"/>
  <Override PartName="/ppt/slideLayouts/slideLayout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  <p:sldMasterId id="2147483651" r:id="rId3"/>
    <p:sldMasterId id="2147483653" r:id="rId4"/>
    <p:sldMasterId id="2147483655" r:id="rId5"/>
    <p:sldMasterId id="2147483657" r:id="rId6"/>
  </p:sldMasterIdLst>
  <p:notesMasterIdLst>
    <p:notesMasterId r:id="rId8"/>
  </p:notesMasterIdLst>
  <p:sldIdLst>
    <p:sldId id="256" r:id="rId7"/>
  </p:sldIdLst>
  <p:sldSz cx="6858000" cy="9144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2" roundtripDataSignature="AMtx7mh6KJVgbNCPgvu2KT1/sv/oNCb+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2502" y="54"/>
      </p:cViewPr>
      <p:guideLst>
        <p:guide orient="horz" pos="2880"/>
        <p:guide orient="horz" pos="5299"/>
        <p:guide orient="horz" pos="461"/>
        <p:guide orient="horz" pos="643"/>
        <p:guide orient="horz" pos="5117"/>
        <p:guide pos="2160"/>
        <p:guide pos="255"/>
        <p:guide pos="4065"/>
        <p:guide pos="357"/>
        <p:guide pos="39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customschemas.google.com/relationships/presentationmetadata" Target="metadata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328862" y="1162050"/>
            <a:ext cx="23526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6" name="Google Shape;4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162050"/>
            <a:ext cx="23526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>
            <a:spLocks noGrp="1"/>
          </p:cNvSpPr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with Box">
  <p:cSld name="Title Slide with Box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ims Slide">
  <p:cSld name="Aims Slide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>
            <a:spLocks noGrp="1"/>
          </p:cNvSpPr>
          <p:nvPr>
            <p:ph type="body" idx="1"/>
          </p:nvPr>
        </p:nvSpPr>
        <p:spPr>
          <a:xfrm>
            <a:off x="471488" y="1503680"/>
            <a:ext cx="5915025" cy="1879600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 sz="1665">
                <a:latin typeface="Arial"/>
                <a:ea typeface="Arial"/>
                <a:cs typeface="Arial"/>
                <a:sym typeface="Arial"/>
              </a:defRPr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Char char="•"/>
              <a:defRPr sz="148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 Slide">
  <p:cSld name="End Slide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name="adj" fmla="val 572"/>
            </a:avLst>
          </a:prstGeom>
          <a:solidFill>
            <a:schemeClr val="lt1">
              <a:alpha val="88627"/>
            </a:schemeClr>
          </a:solidFill>
          <a:ln w="25400" cap="rnd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>
            <a:spLocks noGrp="1"/>
          </p:cNvSpPr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>
            <a:spLocks noGrp="1"/>
          </p:cNvSpPr>
          <p:nvPr>
            <p:ph type="body" idx="1"/>
          </p:nvPr>
        </p:nvSpPr>
        <p:spPr>
          <a:xfrm>
            <a:off x="368300" y="2609850"/>
            <a:ext cx="6121400" cy="5849937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>
            <a:spLocks noGrp="1"/>
          </p:cNvSpPr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4"/>
          <p:cNvSpPr>
            <a:spLocks noGrp="1"/>
          </p:cNvSpPr>
          <p:nvPr>
            <p:ph type="body" idx="1"/>
          </p:nvPr>
        </p:nvSpPr>
        <p:spPr>
          <a:xfrm>
            <a:off x="368300" y="2609850"/>
            <a:ext cx="6121400" cy="5849937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92862" y="826135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5"/>
          <p:cNvSpPr>
            <a:spLocks noGrp="1"/>
          </p:cNvSpPr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5"/>
          <p:cNvSpPr>
            <a:spLocks noGrp="1"/>
          </p:cNvSpPr>
          <p:nvPr>
            <p:ph type="body" idx="1"/>
          </p:nvPr>
        </p:nvSpPr>
        <p:spPr>
          <a:xfrm>
            <a:off x="368300" y="2609850"/>
            <a:ext cx="6121400" cy="5849937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name="adj" fmla="val 572"/>
            </a:avLst>
          </a:prstGeom>
          <a:solidFill>
            <a:schemeClr val="lt1">
              <a:alpha val="88627"/>
            </a:schemeClr>
          </a:solidFill>
          <a:ln w="25400" cap="rnd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" name="Google Shape;25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54725" y="764540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7"/>
          <p:cNvSpPr>
            <a:spLocks noGrp="1"/>
          </p:cNvSpPr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7"/>
          <p:cNvSpPr>
            <a:spLocks noGrp="1"/>
          </p:cNvSpPr>
          <p:nvPr>
            <p:ph type="body" idx="1"/>
          </p:nvPr>
        </p:nvSpPr>
        <p:spPr>
          <a:xfrm>
            <a:off x="368300" y="2609850"/>
            <a:ext cx="6121400" cy="5849937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/>
          <p:nvPr/>
        </p:nvSpPr>
        <p:spPr>
          <a:xfrm>
            <a:off x="377825" y="3906837"/>
            <a:ext cx="6102350" cy="4552950"/>
          </a:xfrm>
          <a:prstGeom prst="roundRect">
            <a:avLst>
              <a:gd name="adj" fmla="val 1384"/>
            </a:avLst>
          </a:prstGeom>
          <a:solidFill>
            <a:srgbClr val="FFF9E7"/>
          </a:solidFill>
          <a:ln w="25400" cap="rnd" cmpd="sng">
            <a:solidFill>
              <a:srgbClr val="FEFBD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9"/>
          <p:cNvSpPr/>
          <p:nvPr/>
        </p:nvSpPr>
        <p:spPr>
          <a:xfrm>
            <a:off x="377825" y="684212"/>
            <a:ext cx="6102350" cy="2922587"/>
          </a:xfrm>
          <a:prstGeom prst="roundRect">
            <a:avLst>
              <a:gd name="adj" fmla="val 1384"/>
            </a:avLst>
          </a:prstGeom>
          <a:solidFill>
            <a:srgbClr val="FFF9E7"/>
          </a:solidFill>
          <a:ln w="25400" cap="rnd" cmpd="sng">
            <a:solidFill>
              <a:srgbClr val="FEFBD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9"/>
          <p:cNvSpPr txBox="1"/>
          <p:nvPr/>
        </p:nvSpPr>
        <p:spPr>
          <a:xfrm>
            <a:off x="471487" y="4095750"/>
            <a:ext cx="5915025" cy="719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Success Criteria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9"/>
          <p:cNvSpPr txBox="1"/>
          <p:nvPr/>
        </p:nvSpPr>
        <p:spPr>
          <a:xfrm>
            <a:off x="471487" y="979487"/>
            <a:ext cx="5915025" cy="72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9"/>
          <p:cNvSpPr txBox="1"/>
          <p:nvPr/>
        </p:nvSpPr>
        <p:spPr>
          <a:xfrm>
            <a:off x="471487" y="4622800"/>
            <a:ext cx="5915025" cy="18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252000" rIns="252000" bIns="1800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Statement 1 Lorem ipsum dolor sit amet, consectetur adipiscing elit.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Statement 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</a:pPr>
            <a:r>
              <a:rPr lang="en-US"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Sub statement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9"/>
          <p:cNvSpPr>
            <a:spLocks noGrp="1"/>
          </p:cNvSpPr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9"/>
          <p:cNvSpPr>
            <a:spLocks noGrp="1"/>
          </p:cNvSpPr>
          <p:nvPr>
            <p:ph type="body" idx="1"/>
          </p:nvPr>
        </p:nvSpPr>
        <p:spPr>
          <a:xfrm>
            <a:off x="368300" y="2609850"/>
            <a:ext cx="6121400" cy="5849937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92862" y="826135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11"/>
          <p:cNvSpPr>
            <a:spLocks noGrp="1"/>
          </p:cNvSpPr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Google Shape;42;p11"/>
          <p:cNvSpPr>
            <a:spLocks noGrp="1"/>
          </p:cNvSpPr>
          <p:nvPr>
            <p:ph type="body" idx="1"/>
          </p:nvPr>
        </p:nvSpPr>
        <p:spPr>
          <a:xfrm>
            <a:off x="368300" y="2609850"/>
            <a:ext cx="6121400" cy="5849937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FFE1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"/>
          <p:cNvSpPr txBox="1"/>
          <p:nvPr/>
        </p:nvSpPr>
        <p:spPr>
          <a:xfrm>
            <a:off x="376337" y="2007096"/>
            <a:ext cx="6105600" cy="136366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lang="en-US" sz="1600" b="1" i="0" u="sng" strike="noStrike" cap="none" dirty="0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lang="en-US" sz="1600" b="0" i="0" u="none" strike="noStrike" cap="none" dirty="0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600" b="0" i="0" u="none" strike="noStrike" cap="none" dirty="0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endParaRPr sz="1200" b="0" i="0" u="none" strike="noStrike" cap="none" dirty="0">
              <a:solidFill>
                <a:srgbClr val="1C1C1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have been learning about Goals and Dreams in PSHE and this term we are going to be looking at a Healthier me topic. For your Enrichment homework I woul</a:t>
            </a:r>
            <a:r>
              <a:rPr lang="en-US" dirty="0" smtClean="0">
                <a:solidFill>
                  <a:schemeClr val="dk1"/>
                </a:solidFill>
              </a:rPr>
              <a:t>d like you to tell think about all the things that make you the amazing person you are and create a piece of art to represent you!</a:t>
            </a: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1"/>
          <p:cNvSpPr txBox="1"/>
          <p:nvPr/>
        </p:nvSpPr>
        <p:spPr>
          <a:xfrm>
            <a:off x="350837" y="3370756"/>
            <a:ext cx="6130800" cy="2240903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Task:  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 want to learn more about you and I would like you to reflect on what makes you amazing. Your task is to create a piece of art to fit the title “This 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is </a:t>
            </a:r>
            <a:r>
              <a:rPr lang="en-US" sz="1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me!” 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 would like you to create any type of art that tells me more about you! This is all about expressing yourself and I want you to be as creative as you can. You could paint a picture of your room, draw a favorite pet, do a collage of all the things you love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create a family tree or even create a fantastically colorful poster about your favorite sports team/hobby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 creative! Show me what makes you happy in a piece of art. 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350837" y="8571369"/>
            <a:ext cx="2232638" cy="465175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23A7F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lang="en-US" sz="1200" b="1" i="0" u="sng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lang="en-US" sz="12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lang="en-US" sz="12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Monday 4</a:t>
            </a:r>
            <a:r>
              <a:rPr lang="en-US" sz="1200" b="0" i="0" u="none" strike="noStrike" cap="none" baseline="30000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12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 of April 2022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1" name="Google Shape;5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Groups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1800">
                <a:solidFill>
                  <a:schemeClr val="dk1"/>
                </a:solidFill>
              </a:rPr>
              <a:t>8</a:t>
            </a:r>
            <a:r>
              <a:rPr lang="en-US" sz="18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1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PSHE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363662" y="5611658"/>
            <a:ext cx="2855527" cy="2976717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Expectations</a:t>
            </a:r>
            <a:r>
              <a:rPr lang="en-US" sz="1400" b="1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Create a piece of art that tells me about you and what you love.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 creative – you can create anything you like!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your stuck for ideas than please ask for help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Have fun! Because this is all about you, it should be fun and exciting. If you have fun, I will see it in your work!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184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184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5" name="Google Shape;55;p1" descr="All About Me Collage Painting - Katie Akin - Crafts &amp; Other Art,  Personalized - ArtPal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704568" y="124424"/>
            <a:ext cx="2809057" cy="1378194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33213" y="77258"/>
            <a:ext cx="1822438" cy="1472529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334063" y="5681400"/>
            <a:ext cx="2428875" cy="1885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171178" y="7567350"/>
            <a:ext cx="2687022" cy="1797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" descr="KS2 Art Ideas and Resources | KS2 Artists and Artwork - TeachingCave.com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085798" y="5681398"/>
            <a:ext cx="1582050" cy="22965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268400" y="8571369"/>
            <a:ext cx="2331465" cy="4651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175487" y="8497183"/>
            <a:ext cx="24243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Due date:</a:t>
            </a:r>
          </a:p>
          <a:p>
            <a:pPr algn="ctr"/>
            <a:r>
              <a:rPr lang="en-US" dirty="0"/>
              <a:t>Monday 27th March 2023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282</Words>
  <Application>Microsoft Office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3_Office Theme</vt:lpstr>
      <vt:lpstr>Office Theme</vt:lpstr>
      <vt:lpstr>1_Office Theme</vt:lpstr>
      <vt:lpstr>2_Office Theme</vt:lpstr>
      <vt:lpstr>4_Office Theme</vt:lpstr>
      <vt:lpstr>5_Office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Annabelle Grey</dc:creator>
  <cp:lastModifiedBy>Kristin Mcgregor</cp:lastModifiedBy>
  <cp:revision>5</cp:revision>
  <dcterms:modified xsi:type="dcterms:W3CDTF">2023-02-27T15:28:57Z</dcterms:modified>
</cp:coreProperties>
</file>