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6KJVgbNCPgvu2KT1/sv/oNCb+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02" y="54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337" y="2007096"/>
            <a:ext cx="6105600" cy="13636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b="0" i="0" u="none" strike="noStrike" cap="none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been learning about Goals and Dreams in PSHE and this term we are going to be looking at a Healthier me topic. For your Enrichment homework I woul</a:t>
            </a:r>
            <a:r>
              <a:rPr lang="en-US" dirty="0" smtClean="0">
                <a:solidFill>
                  <a:schemeClr val="dk1"/>
                </a:solidFill>
              </a:rPr>
              <a:t>d like you to tell think about all the things that make you the amazing person you are and create a piece of art to represent you!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37" y="3370756"/>
            <a:ext cx="6130800" cy="224090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want to learn more about you and I would like you to reflect on what makes you amazing. Your task is to create a piece of art to fit the title “This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me!”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like you to create any type of art that tells me more about you! This is all about expressing yourself and I want you to be as creative as you can. You could paint a picture of your room, draw a favorite pet, do a collage of all the things you love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create a family tree or even create a fantastically colorful poster about your favorite sports team/hobby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creative! Show me what makes you happy in a piece of art.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50837" y="8571369"/>
            <a:ext cx="2232638" cy="4651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1" i="0" u="sng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4</a:t>
            </a:r>
            <a:r>
              <a:rPr lang="en-US" sz="1200" b="0" i="0" u="none" strike="noStrike" cap="none" baseline="300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of April 2022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Groups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lang="en-US" sz="1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PSHE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63662" y="5611658"/>
            <a:ext cx="2855527" cy="297671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piece of art that tells me about you and what you love.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creative – you can create anything you like!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your stuck for ideas than please ask for help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fun! Because this is all about you, it should be fun and exciting. If you have fun, I will see it in your work!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 descr="All About Me Collage Painting - Katie Akin - Crafts &amp; Other Art,  Personalized - ArtPa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4568" y="124424"/>
            <a:ext cx="2809057" cy="137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3213" y="77258"/>
            <a:ext cx="1822438" cy="1472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4063" y="5681400"/>
            <a:ext cx="2428875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71178" y="7567350"/>
            <a:ext cx="2687022" cy="179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 descr="KS2 Art Ideas and Resources | KS2 Artists and Artwork - TeachingCave.com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85798" y="5681398"/>
            <a:ext cx="1582050" cy="2296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68400" y="8571369"/>
            <a:ext cx="2331465" cy="465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5487" y="8497183"/>
            <a:ext cx="2424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Due date:</a:t>
            </a:r>
          </a:p>
          <a:p>
            <a:pPr algn="ctr"/>
            <a:r>
              <a:rPr lang="en-US" dirty="0"/>
              <a:t>Monday 27th March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Kristin Mcgregor</cp:lastModifiedBy>
  <cp:revision>5</cp:revision>
  <dcterms:modified xsi:type="dcterms:W3CDTF">2023-02-27T15:28:57Z</dcterms:modified>
</cp:coreProperties>
</file>