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gVgoV3HG42yB2tWhDuzMSHOf8/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8235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"/>
          <p:cNvSpPr txBox="1"/>
          <p:nvPr/>
        </p:nvSpPr>
        <p:spPr>
          <a:xfrm>
            <a:off x="376250" y="2139950"/>
            <a:ext cx="6130800" cy="1345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Last half term Year 5 learnt how to use Scratch and used code to create a game.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350825" y="3670800"/>
            <a:ext cx="6130800" cy="1067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create </a:t>
            </a:r>
            <a:r>
              <a:rPr lang="en-US"/>
              <a:t>a game in Scratch. 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"/>
          <p:cNvSpPr txBox="1"/>
          <p:nvPr/>
        </p:nvSpPr>
        <p:spPr>
          <a:xfrm>
            <a:off x="4844825" y="8186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r>
              <a:rPr lang="en-US" sz="1600">
                <a:solidFill>
                  <a:srgbClr val="1C1C1C"/>
                </a:solidFill>
              </a:rPr>
              <a:t>27th March 2023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computing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350825" y="4977550"/>
            <a:ext cx="6130800" cy="3073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</a:t>
            </a:r>
            <a:r>
              <a:rPr lang="en-US">
                <a:solidFill>
                  <a:schemeClr val="dk1"/>
                </a:solidFill>
              </a:rPr>
              <a:t>design and create a game in Scratch.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Ideally your game will include a minimum of two sprites. one will be controlled by the computer and the other to be controlled by the user.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Include the design plan of your game in your Enrichment book.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Please email the game to jenna.mason@school360.co.uk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