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hnhKjq2iO2IrcugiVTxV2tsP0J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5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7.jpg"/><Relationship Id="rId2" Type="http://schemas.openxmlformats.org/officeDocument/2006/relationships/theme" Target="../theme/theme6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7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7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7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627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627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hourofcode.com/uk/learn" TargetMode="External"/><Relationship Id="rId4" Type="http://schemas.openxmlformats.org/officeDocument/2006/relationships/hyperlink" Target="https://www.codesters.com/curriculum/hour-of-code-2022/Feed+the+Fish/4/" TargetMode="External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1</a:t>
            </a:r>
            <a:r>
              <a:rPr lang="en-US" sz="1600">
                <a:solidFill>
                  <a:srgbClr val="1C1C1C"/>
                </a:solidFill>
              </a:rPr>
              <a:t>3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 February 202</a:t>
            </a:r>
            <a:r>
              <a:rPr lang="en-US" sz="1600">
                <a:solidFill>
                  <a:srgbClr val="1C1C1C"/>
                </a:solidFill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50" y="2139950"/>
            <a:ext cx="6105600" cy="831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This half term the children will be learning how to text-base code. 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50825" y="2971850"/>
            <a:ext cx="6130800" cy="24429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complete the hour of code (this has to be completed in one go you can’t come back to it otherwise you have to restart. </a:t>
            </a:r>
            <a:r>
              <a:rPr b="0" i="0" lang="en-US" sz="1600" u="sng" cap="none" strike="noStrike">
                <a:solidFill>
                  <a:srgbClr val="23A7F9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https://hourofcode.com/uk/learn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complete any tasks as long as it is </a:t>
            </a:r>
            <a:r>
              <a:rPr lang="en-US" sz="1600"/>
              <a:t>python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if you are unsure please ask Mrs O’Kane before you start.  I suggest you try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https://www.codesters.com/curriculum/hour-of-code-2022/Feed+the+Fish/4/</a:t>
            </a: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 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63650" y="5646750"/>
            <a:ext cx="6130800" cy="25749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To complete an hour of code task, taking regular screenshot and saving them into a document to print and glue into your enrichment books. 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Once completed, print your certificate and glue it into your book. 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You need to write an explanation of what you have learnt whilst completing the hour of code task. 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