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1" r:id="rId6"/>
    <p:sldMasterId id="2147483653" r:id="rId7"/>
    <p:sldMasterId id="2147483655" r:id="rId8"/>
    <p:sldMasterId id="2147483657" r:id="rId9"/>
  </p:sldMasterIdLst>
  <p:notesMasterIdLst>
    <p:notesMasterId r:id="rId10"/>
  </p:notesMasterIdLst>
  <p:sldIdLst>
    <p:sldId id="256" r:id="rId11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hZugJa6IHDcI1ZS5/dt3zbiYYC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6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2" Type="http://customschemas.google.com/relationships/presentationmetadata" Target="metadata"/><Relationship Id="rId9" Type="http://schemas.openxmlformats.org/officeDocument/2006/relationships/slideMaster" Target="slideMasters/slideMaster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>
            <p:ph idx="1" type="body"/>
          </p:nvPr>
        </p:nvSpPr>
        <p:spPr>
          <a:xfrm>
            <a:off x="471488" y="1503680"/>
            <a:ext cx="5915025" cy="18796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4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2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84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84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1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r>
              <a:rPr lang="en-US" sz="1600">
                <a:solidFill>
                  <a:srgbClr val="1C1C1C"/>
                </a:solidFill>
              </a:rPr>
              <a:t>27th March 2023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76250" y="2139950"/>
            <a:ext cx="6105600" cy="1008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1C1C1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This half term, </a:t>
            </a:r>
            <a:r>
              <a:rPr lang="en-US" sz="1600">
                <a:solidFill>
                  <a:srgbClr val="1C1C1C"/>
                </a:solidFill>
              </a:rPr>
              <a:t>year 7 </a:t>
            </a:r>
            <a:r>
              <a:rPr lang="en-US" sz="1600">
                <a:solidFill>
                  <a:srgbClr val="1C1C1C"/>
                </a:solidFill>
              </a:rPr>
              <a:t>will be continuing their study of the Tudors and Stuarts.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22400" y="3238426"/>
            <a:ext cx="6130800" cy="22845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231F20"/>
                </a:solidFill>
                <a:highlight>
                  <a:srgbClr val="FFFFFF"/>
                </a:highlight>
              </a:rPr>
              <a:t>The reign of Elizabeth I led to significant changes in culture and society, it has been </a:t>
            </a:r>
            <a:r>
              <a:rPr lang="en-US">
                <a:solidFill>
                  <a:srgbClr val="231F20"/>
                </a:solidFill>
                <a:highlight>
                  <a:srgbClr val="FFFFFF"/>
                </a:highlight>
              </a:rPr>
              <a:t>referred to by many as ‘The Golden Age’. Write a balanced argument deciding whether or not the era should be considered as golden or not. You will need to research the era in which Elizabeth I ruled. </a:t>
            </a:r>
            <a:endParaRPr>
              <a:solidFill>
                <a:srgbClr val="231F20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>
                <a:solidFill>
                  <a:srgbClr val="231F20"/>
                </a:solidFill>
                <a:highlight>
                  <a:srgbClr val="FFFFFF"/>
                </a:highlight>
              </a:rPr>
              <a:t>https://www.bbc.co.uk/bitesize/topics/zwcsp4j/articles/zsysn9q#:~:text=The%20defeat%20of%20the%20Spanish,ships%20failed%20to%20return%20home.</a:t>
            </a:r>
            <a:endParaRPr>
              <a:solidFill>
                <a:srgbClr val="231F20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Spring </a:t>
            </a:r>
            <a:r>
              <a:rPr lang="en-US" sz="2800">
                <a:solidFill>
                  <a:srgbClr val="1C1C1C"/>
                </a:solidFill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1800">
                <a:solidFill>
                  <a:srgbClr val="1C1C1C"/>
                </a:solidFill>
              </a:rPr>
              <a:t>History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63650" y="5569838"/>
            <a:ext cx="6130800" cy="26169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1" u="sng">
              <a:solidFill>
                <a:srgbClr val="1C1C1C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>
                <a:solidFill>
                  <a:srgbClr val="1C1C1C"/>
                </a:solidFill>
              </a:rPr>
              <a:t>You may write this or type it.</a:t>
            </a:r>
            <a:endParaRPr>
              <a:solidFill>
                <a:srgbClr val="1C1C1C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>
              <a:solidFill>
                <a:srgbClr val="1C1C1C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>
                <a:solidFill>
                  <a:srgbClr val="1C1C1C"/>
                </a:solidFill>
              </a:rPr>
              <a:t>You will need: </a:t>
            </a:r>
            <a:endParaRPr>
              <a:solidFill>
                <a:srgbClr val="1C1C1C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Char char="●"/>
            </a:pPr>
            <a:r>
              <a:rPr lang="en-US">
                <a:solidFill>
                  <a:srgbClr val="1C1C1C"/>
                </a:solidFill>
              </a:rPr>
              <a:t>An </a:t>
            </a:r>
            <a:r>
              <a:rPr lang="en-US">
                <a:solidFill>
                  <a:srgbClr val="1C1C1C"/>
                </a:solidFill>
              </a:rPr>
              <a:t>introduction, introducing the topic.</a:t>
            </a:r>
            <a:endParaRPr>
              <a:solidFill>
                <a:srgbClr val="1C1C1C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Char char="●"/>
            </a:pPr>
            <a:r>
              <a:rPr lang="en-US">
                <a:solidFill>
                  <a:srgbClr val="1C1C1C"/>
                </a:solidFill>
              </a:rPr>
              <a:t>For and against paragraphs. </a:t>
            </a:r>
            <a:endParaRPr>
              <a:solidFill>
                <a:srgbClr val="1C1C1C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Char char="●"/>
            </a:pPr>
            <a:r>
              <a:rPr lang="en-US">
                <a:solidFill>
                  <a:srgbClr val="1C1C1C"/>
                </a:solidFill>
              </a:rPr>
              <a:t>A conclusion where you decide which side of the argument you are on. </a:t>
            </a:r>
            <a:endParaRPr>
              <a:solidFill>
                <a:srgbClr val="1C1C1C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Char char="●"/>
            </a:pPr>
            <a:r>
              <a:rPr lang="en-US">
                <a:solidFill>
                  <a:srgbClr val="1C1C1C"/>
                </a:solidFill>
              </a:rPr>
              <a:t>Write in a formal tone. </a:t>
            </a:r>
            <a:endParaRPr>
              <a:solidFill>
                <a:srgbClr val="1C1C1C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Char char="●"/>
            </a:pPr>
            <a:r>
              <a:rPr lang="en-US">
                <a:solidFill>
                  <a:srgbClr val="1C1C1C"/>
                </a:solidFill>
              </a:rPr>
              <a:t>Use correct punctuation, grammar and spelling.</a:t>
            </a:r>
            <a:endParaRPr>
              <a:solidFill>
                <a:srgbClr val="1C1C1C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