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slideLayouts/slideLayout2.xml" ContentType="application/vnd.openxmlformats-officedocument.presentationml.slideLayout+xml"/>
  <Override PartName="/ppt/theme/theme3.xml" ContentType="application/vnd.openxmlformats-officedocument.theme+xml"/>
  <Override PartName="/ppt/slideLayouts/slideLayout3.xml" ContentType="application/vnd.openxmlformats-officedocument.presentationml.slideLayout+xml"/>
  <Override PartName="/ppt/theme/theme4.xml" ContentType="application/vnd.openxmlformats-officedocument.theme+xml"/>
  <Override PartName="/ppt/slideLayouts/slideLayout4.xml" ContentType="application/vnd.openxmlformats-officedocument.presentationml.slideLayout+xml"/>
  <Override PartName="/ppt/theme/theme5.xml" ContentType="application/vnd.openxmlformats-officedocument.theme+xml"/>
  <Override PartName="/ppt/slideLayouts/slideLayout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0" r:id="rId2"/>
    <p:sldMasterId id="2147483651" r:id="rId3"/>
    <p:sldMasterId id="2147483653" r:id="rId4"/>
    <p:sldMasterId id="2147483655" r:id="rId5"/>
    <p:sldMasterId id="2147483657" r:id="rId6"/>
  </p:sldMasterIdLst>
  <p:notesMasterIdLst>
    <p:notesMasterId r:id="rId8"/>
  </p:notesMasterIdLst>
  <p:sldIdLst>
    <p:sldId id="256" r:id="rId7"/>
  </p:sldIdLst>
  <p:sldSz cx="6858000" cy="9144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000000"/>
          </p15:clr>
        </p15:guide>
        <p15:guide id="2" orient="horz" pos="5299">
          <p15:clr>
            <a:srgbClr val="000000"/>
          </p15:clr>
        </p15:guide>
        <p15:guide id="3" orient="horz" pos="461">
          <p15:clr>
            <a:srgbClr val="000000"/>
          </p15:clr>
        </p15:guide>
        <p15:guide id="4" orient="horz" pos="643">
          <p15:clr>
            <a:srgbClr val="000000"/>
          </p15:clr>
        </p15:guide>
        <p15:guide id="5" orient="horz" pos="5117">
          <p15:clr>
            <a:srgbClr val="000000"/>
          </p15:clr>
        </p15:guide>
        <p15:guide id="6" pos="2160">
          <p15:clr>
            <a:srgbClr val="000000"/>
          </p15:clr>
        </p15:guide>
        <p15:guide id="7" pos="255">
          <p15:clr>
            <a:srgbClr val="000000"/>
          </p15:clr>
        </p15:guide>
        <p15:guide id="8" pos="4065">
          <p15:clr>
            <a:srgbClr val="000000"/>
          </p15:clr>
        </p15:guide>
        <p15:guide id="9" pos="357">
          <p15:clr>
            <a:srgbClr val="000000"/>
          </p15:clr>
        </p15:guide>
        <p15:guide id="10" pos="3963">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2" roundtripDataSignature="AMtx7miP/ANrszF1T4OQgs0Ql7kKuob0K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57" autoAdjust="0"/>
  </p:normalViewPr>
  <p:slideViewPr>
    <p:cSldViewPr snapToGrid="0">
      <p:cViewPr varScale="1">
        <p:scale>
          <a:sx n="62" d="100"/>
          <a:sy n="62" d="100"/>
        </p:scale>
        <p:origin x="2496" y="34"/>
      </p:cViewPr>
      <p:guideLst>
        <p:guide orient="horz" pos="2880"/>
        <p:guide orient="horz" pos="5299"/>
        <p:guide orient="horz" pos="461"/>
        <p:guide orient="horz" pos="643"/>
        <p:guide orient="horz" pos="5117"/>
        <p:guide pos="2160"/>
        <p:guide pos="255"/>
        <p:guide pos="4065"/>
        <p:guide pos="357"/>
        <p:guide pos="39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1.xml"/><Relationship Id="rId12" Type="http://customschemas.google.com/relationships/presentationmetadata" Target="metadata"/><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5" Type="http://schemas.openxmlformats.org/officeDocument/2006/relationships/slideMaster" Target="slideMasters/slideMaster5.xml"/><Relationship Id="rId15" Type="http://schemas.openxmlformats.org/officeDocument/2006/relationships/theme" Target="theme/theme1.xml"/><Relationship Id="rId4" Type="http://schemas.openxmlformats.org/officeDocument/2006/relationships/slideMaster" Target="slideMasters/slideMaster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8475" cy="466725"/>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337" y="0"/>
            <a:ext cx="3038475" cy="466725"/>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2328862" y="1162050"/>
            <a:ext cx="23526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1675" y="4473575"/>
            <a:ext cx="5607050" cy="3660775"/>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675"/>
            <a:ext cx="3038475" cy="466725"/>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337" y="8829675"/>
            <a:ext cx="3038475" cy="466725"/>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701675" y="4473575"/>
            <a:ext cx="5607050" cy="3660775"/>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46" name="Google Shape;46;p1:notes"/>
          <p:cNvSpPr>
            <a:spLocks noGrp="1" noRot="1" noChangeAspect="1"/>
          </p:cNvSpPr>
          <p:nvPr>
            <p:ph type="sldImg" idx="2"/>
          </p:nvPr>
        </p:nvSpPr>
        <p:spPr>
          <a:xfrm>
            <a:off x="2328863" y="1162050"/>
            <a:ext cx="23526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3"/>
        <p:cNvGrpSpPr/>
        <p:nvPr/>
      </p:nvGrpSpPr>
      <p:grpSpPr>
        <a:xfrm>
          <a:off x="0" y="0"/>
          <a:ext cx="0" cy="0"/>
          <a:chOff x="0" y="0"/>
          <a:chExt cx="0" cy="0"/>
        </a:xfrm>
      </p:grpSpPr>
      <p:sp>
        <p:nvSpPr>
          <p:cNvPr id="14" name="Google Shape;14;p3"/>
          <p:cNvSpPr>
            <a:spLocks noGrp="1"/>
          </p:cNvSpPr>
          <p:nvPr>
            <p:ph type="title"/>
          </p:nvPr>
        </p:nvSpPr>
        <p:spPr>
          <a:xfrm>
            <a:off x="342899" y="638527"/>
            <a:ext cx="6165056" cy="1325741"/>
          </a:xfrm>
          <a:prstGeom prst="roundRect">
            <a:avLst>
              <a:gd name="adj" fmla="val 2082"/>
            </a:avLst>
          </a:prstGeom>
          <a:noFill/>
          <a:ln>
            <a:noFill/>
          </a:ln>
        </p:spPr>
        <p:txBody>
          <a:bodyPr spcFirstLastPara="1" wrap="square" lIns="252000" tIns="252000" rIns="252000" bIns="252000" anchor="ctr" anchorCtr="1">
            <a:noAutofit/>
          </a:bodyPr>
          <a:lstStyle>
            <a:lvl1pPr lvl="0" algn="l">
              <a:lnSpc>
                <a:spcPct val="90000"/>
              </a:lnSpc>
              <a:spcBef>
                <a:spcPts val="0"/>
              </a:spcBef>
              <a:spcAft>
                <a:spcPts val="0"/>
              </a:spcAft>
              <a:buSzPts val="1400"/>
              <a:buNone/>
              <a:defRPr>
                <a:latin typeface="Arial"/>
                <a:ea typeface="Arial"/>
                <a:cs typeface="Arial"/>
                <a:sym typeface="Aria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2"/>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with Box">
  <p:cSld name="Title Slide with Box">
    <p:spTree>
      <p:nvGrpSpPr>
        <p:cNvPr id="1" name="Shape 28"/>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Aims Slide">
  <p:cSld name="Aims Slide">
    <p:spTree>
      <p:nvGrpSpPr>
        <p:cNvPr id="1" name="Shape 37"/>
        <p:cNvGrpSpPr/>
        <p:nvPr/>
      </p:nvGrpSpPr>
      <p:grpSpPr>
        <a:xfrm>
          <a:off x="0" y="0"/>
          <a:ext cx="0" cy="0"/>
          <a:chOff x="0" y="0"/>
          <a:chExt cx="0" cy="0"/>
        </a:xfrm>
      </p:grpSpPr>
      <p:sp>
        <p:nvSpPr>
          <p:cNvPr id="38" name="Google Shape;38;p10"/>
          <p:cNvSpPr>
            <a:spLocks noGrp="1"/>
          </p:cNvSpPr>
          <p:nvPr>
            <p:ph type="body" idx="1"/>
          </p:nvPr>
        </p:nvSpPr>
        <p:spPr>
          <a:xfrm>
            <a:off x="471488" y="1503680"/>
            <a:ext cx="5915025" cy="1879600"/>
          </a:xfrm>
          <a:prstGeom prst="roundRect">
            <a:avLst>
              <a:gd name="adj" fmla="val 558"/>
            </a:avLst>
          </a:prstGeom>
          <a:noFill/>
          <a:ln>
            <a:noFill/>
          </a:ln>
        </p:spPr>
        <p:txBody>
          <a:bodyPr spcFirstLastPara="1" wrap="square" lIns="252000" tIns="252000" rIns="252000" bIns="252000" anchor="t" anchorCtr="0">
            <a:noAutofit/>
          </a:bodyPr>
          <a:lstStyle>
            <a:lvl1pPr marL="457200" lvl="0" indent="-342900" algn="l">
              <a:lnSpc>
                <a:spcPct val="90000"/>
              </a:lnSpc>
              <a:spcBef>
                <a:spcPts val="1000"/>
              </a:spcBef>
              <a:spcAft>
                <a:spcPts val="0"/>
              </a:spcAft>
              <a:buClr>
                <a:srgbClr val="1C1C1C"/>
              </a:buClr>
              <a:buSzPts val="1800"/>
              <a:buChar char="•"/>
              <a:defRPr sz="1665">
                <a:latin typeface="Arial"/>
                <a:ea typeface="Arial"/>
                <a:cs typeface="Arial"/>
                <a:sym typeface="Arial"/>
              </a:defRPr>
            </a:lvl1pPr>
            <a:lvl2pPr marL="914400" lvl="1" indent="-330200" algn="l">
              <a:lnSpc>
                <a:spcPct val="90000"/>
              </a:lnSpc>
              <a:spcBef>
                <a:spcPts val="500"/>
              </a:spcBef>
              <a:spcAft>
                <a:spcPts val="0"/>
              </a:spcAft>
              <a:buClr>
                <a:srgbClr val="1C1C1C"/>
              </a:buClr>
              <a:buSzPts val="1600"/>
              <a:buChar char="•"/>
              <a:defRPr sz="1480"/>
            </a:lvl2pPr>
            <a:lvl3pPr marL="1371600" lvl="2" indent="-342900" algn="l">
              <a:lnSpc>
                <a:spcPct val="90000"/>
              </a:lnSpc>
              <a:spcBef>
                <a:spcPts val="500"/>
              </a:spcBef>
              <a:spcAft>
                <a:spcPts val="0"/>
              </a:spcAft>
              <a:buClr>
                <a:srgbClr val="1C1C1C"/>
              </a:buClr>
              <a:buSzPts val="1800"/>
              <a:buChar char="•"/>
              <a:defRPr/>
            </a:lvl3pPr>
            <a:lvl4pPr marL="1828800" lvl="3" indent="-342900" algn="l">
              <a:lnSpc>
                <a:spcPct val="90000"/>
              </a:lnSpc>
              <a:spcBef>
                <a:spcPts val="500"/>
              </a:spcBef>
              <a:spcAft>
                <a:spcPts val="0"/>
              </a:spcAft>
              <a:buClr>
                <a:srgbClr val="1C1C1C"/>
              </a:buClr>
              <a:buSzPts val="1800"/>
              <a:buChar char="•"/>
              <a:defRPr/>
            </a:lvl4pPr>
            <a:lvl5pPr marL="2286000" lvl="4" indent="-342900" algn="l">
              <a:lnSpc>
                <a:spcPct val="90000"/>
              </a:lnSpc>
              <a:spcBef>
                <a:spcPts val="500"/>
              </a:spcBef>
              <a:spcAft>
                <a:spcPts val="0"/>
              </a:spcAft>
              <a:buClr>
                <a:srgbClr val="1C1C1C"/>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End Slide">
  <p:cSld name="End Slide">
    <p:spTree>
      <p:nvGrpSpPr>
        <p:cNvPr id="1" name="Shape 4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3.xml"/><Relationship Id="rId1" Type="http://schemas.openxmlformats.org/officeDocument/2006/relationships/slideLayout" Target="../slideLayouts/slideLayout2.xml"/><Relationship Id="rId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4.xml"/><Relationship Id="rId1" Type="http://schemas.openxmlformats.org/officeDocument/2006/relationships/slideLayout" Target="../slideLayouts/slideLayout3.xml"/><Relationship Id="rId4" Type="http://schemas.openxmlformats.org/officeDocument/2006/relationships/image" Target="../media/image3.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5.xml"/><Relationship Id="rId1" Type="http://schemas.openxmlformats.org/officeDocument/2006/relationships/slideLayout" Target="../slideLayouts/slideLayout4.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theme" Target="../theme/theme6.xml"/><Relationship Id="rId1" Type="http://schemas.openxmlformats.org/officeDocument/2006/relationships/slideLayout" Target="../slideLayouts/slideLayout5.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p:nvPr/>
        </p:nvSpPr>
        <p:spPr>
          <a:xfrm>
            <a:off x="342900" y="584200"/>
            <a:ext cx="6165850" cy="7943850"/>
          </a:xfrm>
          <a:prstGeom prst="roundRect">
            <a:avLst>
              <a:gd name="adj" fmla="val 572"/>
            </a:avLst>
          </a:prstGeom>
          <a:solidFill>
            <a:schemeClr val="lt1">
              <a:alpha val="89411"/>
            </a:schemeClr>
          </a:solidFill>
          <a:ln w="25400" cap="rnd"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300"/>
              <a:buFont typeface="Arial"/>
              <a:buNone/>
            </a:pPr>
            <a:r>
              <a:rPr lang="en-US" sz="1300" b="0" i="0" u="none" strike="noStrike" cap="none">
                <a:solidFill>
                  <a:srgbClr val="FFFFFF"/>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11" name="Google Shape;11;p2"/>
          <p:cNvSpPr>
            <a:spLocks noGrp="1"/>
          </p:cNvSpPr>
          <p:nvPr>
            <p:ph type="title"/>
          </p:nvPr>
        </p:nvSpPr>
        <p:spPr>
          <a:xfrm>
            <a:off x="368300" y="927100"/>
            <a:ext cx="6121400" cy="1535112"/>
          </a:xfrm>
          <a:prstGeom prst="roundRect">
            <a:avLst>
              <a:gd name="adj" fmla="val 2082"/>
            </a:avLst>
          </a:prstGeom>
          <a:noFill/>
          <a:ln>
            <a:noFill/>
          </a:ln>
        </p:spPr>
        <p:txBody>
          <a:bodyPr spcFirstLastPara="1" wrap="square" lIns="252000" tIns="252000" rIns="252000" bIns="252000" anchor="ctr" anchorCtr="1">
            <a:noAutofit/>
          </a:bodyPr>
          <a:lstStyle>
            <a:lvl1pPr marR="0" lvl="0"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1pPr>
            <a:lvl2pPr marR="0" lvl="1"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2pPr>
            <a:lvl3pPr marR="0" lvl="2"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3pPr>
            <a:lvl4pPr marR="0" lvl="3"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4pPr>
            <a:lvl5pPr marR="0" lvl="4"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5pPr>
            <a:lvl6pPr marR="0" lvl="5"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6pPr>
            <a:lvl7pPr marR="0" lvl="6"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7pPr>
            <a:lvl8pPr marR="0" lvl="7"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8pPr>
            <a:lvl9pPr marR="0" lvl="8"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9pPr>
          </a:lstStyle>
          <a:p>
            <a:endParaRPr/>
          </a:p>
        </p:txBody>
      </p:sp>
      <p:sp>
        <p:nvSpPr>
          <p:cNvPr id="12" name="Google Shape;12;p2"/>
          <p:cNvSpPr>
            <a:spLocks noGrp="1"/>
          </p:cNvSpPr>
          <p:nvPr>
            <p:ph type="body" idx="1"/>
          </p:nvPr>
        </p:nvSpPr>
        <p:spPr>
          <a:xfrm>
            <a:off x="368300" y="2609850"/>
            <a:ext cx="6121400" cy="5849937"/>
          </a:xfrm>
          <a:prstGeom prst="roundRect">
            <a:avLst>
              <a:gd name="adj" fmla="val 558"/>
            </a:avLst>
          </a:prstGeom>
          <a:noFill/>
          <a:ln>
            <a:noFill/>
          </a:ln>
        </p:spPr>
        <p:txBody>
          <a:bodyPr spcFirstLastPara="1" wrap="square" lIns="252000" tIns="252000" rIns="252000" bIns="252000" anchor="t" anchorCtr="0">
            <a:noAutofit/>
          </a:bodyPr>
          <a:lstStyle>
            <a:lvl1pPr marL="457200" marR="0" lvl="0" indent="-342900" algn="l" rtl="0">
              <a:lnSpc>
                <a:spcPct val="90000"/>
              </a:lnSpc>
              <a:spcBef>
                <a:spcPts val="1000"/>
              </a:spcBef>
              <a:spcAft>
                <a:spcPts val="0"/>
              </a:spcAft>
              <a:buClr>
                <a:srgbClr val="1C1C1C"/>
              </a:buClr>
              <a:buSzPts val="1800"/>
              <a:buFont typeface="Arial"/>
              <a:buChar char="•"/>
              <a:defRPr sz="1800" b="0" i="0" u="none" strike="noStrike" cap="none">
                <a:solidFill>
                  <a:srgbClr val="1C1C1C"/>
                </a:solidFill>
                <a:latin typeface="Arial"/>
                <a:ea typeface="Arial"/>
                <a:cs typeface="Arial"/>
                <a:sym typeface="Arial"/>
              </a:defRPr>
            </a:lvl1pPr>
            <a:lvl2pPr marL="914400" marR="0" lvl="1" indent="-330200" algn="l" rtl="0">
              <a:lnSpc>
                <a:spcPct val="90000"/>
              </a:lnSpc>
              <a:spcBef>
                <a:spcPts val="500"/>
              </a:spcBef>
              <a:spcAft>
                <a:spcPts val="0"/>
              </a:spcAft>
              <a:buClr>
                <a:srgbClr val="1C1C1C"/>
              </a:buClr>
              <a:buSzPts val="1600"/>
              <a:buFont typeface="Arial"/>
              <a:buChar char="•"/>
              <a:defRPr sz="1600" b="0" i="0" u="none" strike="noStrike" cap="none">
                <a:solidFill>
                  <a:srgbClr val="1C1C1C"/>
                </a:solidFill>
                <a:latin typeface="Arial"/>
                <a:ea typeface="Arial"/>
                <a:cs typeface="Arial"/>
                <a:sym typeface="Arial"/>
              </a:defRPr>
            </a:lvl2pPr>
            <a:lvl3pPr marL="1371600" marR="0" lvl="2"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3pPr>
            <a:lvl4pPr marL="1828800" marR="0" lvl="3"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4pPr>
            <a:lvl5pPr marL="2286000" marR="0" lvl="4"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4"/>
          <p:cNvSpPr>
            <a:spLocks noGrp="1"/>
          </p:cNvSpPr>
          <p:nvPr>
            <p:ph type="title"/>
          </p:nvPr>
        </p:nvSpPr>
        <p:spPr>
          <a:xfrm>
            <a:off x="368300" y="927100"/>
            <a:ext cx="6121400" cy="1535112"/>
          </a:xfrm>
          <a:prstGeom prst="roundRect">
            <a:avLst>
              <a:gd name="adj" fmla="val 2082"/>
            </a:avLst>
          </a:prstGeom>
          <a:noFill/>
          <a:ln>
            <a:noFill/>
          </a:ln>
        </p:spPr>
        <p:txBody>
          <a:bodyPr spcFirstLastPara="1" wrap="square" lIns="252000" tIns="252000" rIns="252000" bIns="252000" anchor="ctr" anchorCtr="1">
            <a:noAutofit/>
          </a:bodyPr>
          <a:lstStyle>
            <a:lvl1pPr marR="0" lvl="0"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1pPr>
            <a:lvl2pPr marR="0" lvl="1"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2pPr>
            <a:lvl3pPr marR="0" lvl="2"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3pPr>
            <a:lvl4pPr marR="0" lvl="3"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4pPr>
            <a:lvl5pPr marR="0" lvl="4"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5pPr>
            <a:lvl6pPr marR="0" lvl="5"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6pPr>
            <a:lvl7pPr marR="0" lvl="6"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7pPr>
            <a:lvl8pPr marR="0" lvl="7"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8pPr>
            <a:lvl9pPr marR="0" lvl="8"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9pPr>
          </a:lstStyle>
          <a:p>
            <a:endParaRPr/>
          </a:p>
        </p:txBody>
      </p:sp>
      <p:sp>
        <p:nvSpPr>
          <p:cNvPr id="17" name="Google Shape;17;p4"/>
          <p:cNvSpPr>
            <a:spLocks noGrp="1"/>
          </p:cNvSpPr>
          <p:nvPr>
            <p:ph type="body" idx="1"/>
          </p:nvPr>
        </p:nvSpPr>
        <p:spPr>
          <a:xfrm>
            <a:off x="368300" y="2609850"/>
            <a:ext cx="6121400" cy="5849937"/>
          </a:xfrm>
          <a:prstGeom prst="roundRect">
            <a:avLst>
              <a:gd name="adj" fmla="val 558"/>
            </a:avLst>
          </a:prstGeom>
          <a:noFill/>
          <a:ln>
            <a:noFill/>
          </a:ln>
        </p:spPr>
        <p:txBody>
          <a:bodyPr spcFirstLastPara="1" wrap="square" lIns="252000" tIns="252000" rIns="252000" bIns="252000" anchor="t" anchorCtr="0">
            <a:noAutofit/>
          </a:bodyPr>
          <a:lstStyle>
            <a:lvl1pPr marL="457200" marR="0" lvl="0" indent="-342900" algn="l" rtl="0">
              <a:lnSpc>
                <a:spcPct val="90000"/>
              </a:lnSpc>
              <a:spcBef>
                <a:spcPts val="1000"/>
              </a:spcBef>
              <a:spcAft>
                <a:spcPts val="0"/>
              </a:spcAft>
              <a:buClr>
                <a:srgbClr val="1C1C1C"/>
              </a:buClr>
              <a:buSzPts val="1800"/>
              <a:buFont typeface="Arial"/>
              <a:buChar char="•"/>
              <a:defRPr sz="1800" b="0" i="0" u="none" strike="noStrike" cap="none">
                <a:solidFill>
                  <a:srgbClr val="1C1C1C"/>
                </a:solidFill>
                <a:latin typeface="Arial"/>
                <a:ea typeface="Arial"/>
                <a:cs typeface="Arial"/>
                <a:sym typeface="Arial"/>
              </a:defRPr>
            </a:lvl1pPr>
            <a:lvl2pPr marL="914400" marR="0" lvl="1" indent="-330200" algn="l" rtl="0">
              <a:lnSpc>
                <a:spcPct val="90000"/>
              </a:lnSpc>
              <a:spcBef>
                <a:spcPts val="500"/>
              </a:spcBef>
              <a:spcAft>
                <a:spcPts val="0"/>
              </a:spcAft>
              <a:buClr>
                <a:srgbClr val="1C1C1C"/>
              </a:buClr>
              <a:buSzPts val="1600"/>
              <a:buFont typeface="Arial"/>
              <a:buChar char="•"/>
              <a:defRPr sz="1600" b="0" i="0" u="none" strike="noStrike" cap="none">
                <a:solidFill>
                  <a:srgbClr val="1C1C1C"/>
                </a:solidFill>
                <a:latin typeface="Arial"/>
                <a:ea typeface="Arial"/>
                <a:cs typeface="Arial"/>
                <a:sym typeface="Arial"/>
              </a:defRPr>
            </a:lvl2pPr>
            <a:lvl3pPr marL="1371600" marR="0" lvl="2"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3pPr>
            <a:lvl4pPr marL="1828800" marR="0" lvl="3"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4pPr>
            <a:lvl5pPr marL="2286000" marR="0" lvl="4"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
        <p:cNvGrpSpPr/>
        <p:nvPr/>
      </p:nvGrpSpPr>
      <p:grpSpPr>
        <a:xfrm>
          <a:off x="0" y="0"/>
          <a:ext cx="0" cy="0"/>
          <a:chOff x="0" y="0"/>
          <a:chExt cx="0" cy="0"/>
        </a:xfrm>
      </p:grpSpPr>
      <p:pic>
        <p:nvPicPr>
          <p:cNvPr id="19" name="Google Shape;19;p5"/>
          <p:cNvPicPr preferRelativeResize="0"/>
          <p:nvPr/>
        </p:nvPicPr>
        <p:blipFill rotWithShape="1">
          <a:blip r:embed="rId4">
            <a:alphaModFix/>
          </a:blip>
          <a:srcRect/>
          <a:stretch/>
        </p:blipFill>
        <p:spPr>
          <a:xfrm>
            <a:off x="6392862" y="8261350"/>
            <a:ext cx="431800" cy="774700"/>
          </a:xfrm>
          <a:prstGeom prst="rect">
            <a:avLst/>
          </a:prstGeom>
          <a:noFill/>
          <a:ln>
            <a:noFill/>
          </a:ln>
        </p:spPr>
      </p:pic>
      <p:sp>
        <p:nvSpPr>
          <p:cNvPr id="20" name="Google Shape;20;p5"/>
          <p:cNvSpPr>
            <a:spLocks noGrp="1"/>
          </p:cNvSpPr>
          <p:nvPr>
            <p:ph type="title"/>
          </p:nvPr>
        </p:nvSpPr>
        <p:spPr>
          <a:xfrm>
            <a:off x="368300" y="927100"/>
            <a:ext cx="6121400" cy="1535112"/>
          </a:xfrm>
          <a:prstGeom prst="roundRect">
            <a:avLst>
              <a:gd name="adj" fmla="val 2082"/>
            </a:avLst>
          </a:prstGeom>
          <a:noFill/>
          <a:ln>
            <a:noFill/>
          </a:ln>
        </p:spPr>
        <p:txBody>
          <a:bodyPr spcFirstLastPara="1" wrap="square" lIns="252000" tIns="252000" rIns="252000" bIns="252000" anchor="ctr" anchorCtr="1">
            <a:noAutofit/>
          </a:bodyPr>
          <a:lstStyle>
            <a:lvl1pPr marR="0" lvl="0"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1pPr>
            <a:lvl2pPr marR="0" lvl="1"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2pPr>
            <a:lvl3pPr marR="0" lvl="2"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3pPr>
            <a:lvl4pPr marR="0" lvl="3"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4pPr>
            <a:lvl5pPr marR="0" lvl="4"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5pPr>
            <a:lvl6pPr marR="0" lvl="5"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6pPr>
            <a:lvl7pPr marR="0" lvl="6"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7pPr>
            <a:lvl8pPr marR="0" lvl="7"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8pPr>
            <a:lvl9pPr marR="0" lvl="8"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9pPr>
          </a:lstStyle>
          <a:p>
            <a:endParaRPr/>
          </a:p>
        </p:txBody>
      </p:sp>
      <p:sp>
        <p:nvSpPr>
          <p:cNvPr id="21" name="Google Shape;21;p5"/>
          <p:cNvSpPr>
            <a:spLocks noGrp="1"/>
          </p:cNvSpPr>
          <p:nvPr>
            <p:ph type="body" idx="1"/>
          </p:nvPr>
        </p:nvSpPr>
        <p:spPr>
          <a:xfrm>
            <a:off x="368300" y="2609850"/>
            <a:ext cx="6121400" cy="5849937"/>
          </a:xfrm>
          <a:prstGeom prst="roundRect">
            <a:avLst>
              <a:gd name="adj" fmla="val 558"/>
            </a:avLst>
          </a:prstGeom>
          <a:noFill/>
          <a:ln>
            <a:noFill/>
          </a:ln>
        </p:spPr>
        <p:txBody>
          <a:bodyPr spcFirstLastPara="1" wrap="square" lIns="252000" tIns="252000" rIns="252000" bIns="252000" anchor="t" anchorCtr="0">
            <a:noAutofit/>
          </a:bodyPr>
          <a:lstStyle>
            <a:lvl1pPr marL="457200" marR="0" lvl="0" indent="-342900" algn="l" rtl="0">
              <a:lnSpc>
                <a:spcPct val="90000"/>
              </a:lnSpc>
              <a:spcBef>
                <a:spcPts val="1000"/>
              </a:spcBef>
              <a:spcAft>
                <a:spcPts val="0"/>
              </a:spcAft>
              <a:buClr>
                <a:srgbClr val="1C1C1C"/>
              </a:buClr>
              <a:buSzPts val="1800"/>
              <a:buFont typeface="Arial"/>
              <a:buChar char="•"/>
              <a:defRPr sz="1800" b="0" i="0" u="none" strike="noStrike" cap="none">
                <a:solidFill>
                  <a:srgbClr val="1C1C1C"/>
                </a:solidFill>
                <a:latin typeface="Arial"/>
                <a:ea typeface="Arial"/>
                <a:cs typeface="Arial"/>
                <a:sym typeface="Arial"/>
              </a:defRPr>
            </a:lvl1pPr>
            <a:lvl2pPr marL="914400" marR="0" lvl="1" indent="-330200" algn="l" rtl="0">
              <a:lnSpc>
                <a:spcPct val="90000"/>
              </a:lnSpc>
              <a:spcBef>
                <a:spcPts val="500"/>
              </a:spcBef>
              <a:spcAft>
                <a:spcPts val="0"/>
              </a:spcAft>
              <a:buClr>
                <a:srgbClr val="1C1C1C"/>
              </a:buClr>
              <a:buSzPts val="1600"/>
              <a:buFont typeface="Arial"/>
              <a:buChar char="•"/>
              <a:defRPr sz="1600" b="0" i="0" u="none" strike="noStrike" cap="none">
                <a:solidFill>
                  <a:srgbClr val="1C1C1C"/>
                </a:solidFill>
                <a:latin typeface="Arial"/>
                <a:ea typeface="Arial"/>
                <a:cs typeface="Arial"/>
                <a:sym typeface="Arial"/>
              </a:defRPr>
            </a:lvl2pPr>
            <a:lvl3pPr marL="1371600" marR="0" lvl="2"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3pPr>
            <a:lvl4pPr marL="1828800" marR="0" lvl="3"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4pPr>
            <a:lvl5pPr marL="2286000" marR="0" lvl="4"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3"/>
        <p:cNvGrpSpPr/>
        <p:nvPr/>
      </p:nvGrpSpPr>
      <p:grpSpPr>
        <a:xfrm>
          <a:off x="0" y="0"/>
          <a:ext cx="0" cy="0"/>
          <a:chOff x="0" y="0"/>
          <a:chExt cx="0" cy="0"/>
        </a:xfrm>
      </p:grpSpPr>
      <p:sp>
        <p:nvSpPr>
          <p:cNvPr id="24" name="Google Shape;24;p7"/>
          <p:cNvSpPr/>
          <p:nvPr/>
        </p:nvSpPr>
        <p:spPr>
          <a:xfrm>
            <a:off x="342900" y="584200"/>
            <a:ext cx="6165850" cy="7943850"/>
          </a:xfrm>
          <a:prstGeom prst="roundRect">
            <a:avLst>
              <a:gd name="adj" fmla="val 572"/>
            </a:avLst>
          </a:prstGeom>
          <a:solidFill>
            <a:schemeClr val="lt1">
              <a:alpha val="89411"/>
            </a:schemeClr>
          </a:solidFill>
          <a:ln w="25400" cap="rnd"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300"/>
              <a:buFont typeface="Arial"/>
              <a:buNone/>
            </a:pPr>
            <a:r>
              <a:rPr lang="en-US" sz="1300" b="0" i="0" u="none" strike="noStrike" cap="none">
                <a:solidFill>
                  <a:srgbClr val="FFFFFF"/>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pic>
        <p:nvPicPr>
          <p:cNvPr id="25" name="Google Shape;25;p7"/>
          <p:cNvPicPr preferRelativeResize="0"/>
          <p:nvPr/>
        </p:nvPicPr>
        <p:blipFill rotWithShape="1">
          <a:blip r:embed="rId4">
            <a:alphaModFix/>
          </a:blip>
          <a:srcRect/>
          <a:stretch/>
        </p:blipFill>
        <p:spPr>
          <a:xfrm>
            <a:off x="6054725" y="7645400"/>
            <a:ext cx="431800" cy="774700"/>
          </a:xfrm>
          <a:prstGeom prst="rect">
            <a:avLst/>
          </a:prstGeom>
          <a:noFill/>
          <a:ln>
            <a:noFill/>
          </a:ln>
        </p:spPr>
      </p:pic>
      <p:sp>
        <p:nvSpPr>
          <p:cNvPr id="26" name="Google Shape;26;p7"/>
          <p:cNvSpPr>
            <a:spLocks noGrp="1"/>
          </p:cNvSpPr>
          <p:nvPr>
            <p:ph type="title"/>
          </p:nvPr>
        </p:nvSpPr>
        <p:spPr>
          <a:xfrm>
            <a:off x="368300" y="927100"/>
            <a:ext cx="6121400" cy="1535112"/>
          </a:xfrm>
          <a:prstGeom prst="roundRect">
            <a:avLst>
              <a:gd name="adj" fmla="val 2082"/>
            </a:avLst>
          </a:prstGeom>
          <a:noFill/>
          <a:ln>
            <a:noFill/>
          </a:ln>
        </p:spPr>
        <p:txBody>
          <a:bodyPr spcFirstLastPara="1" wrap="square" lIns="252000" tIns="252000" rIns="252000" bIns="252000" anchor="ctr" anchorCtr="1">
            <a:noAutofit/>
          </a:bodyPr>
          <a:lstStyle>
            <a:lvl1pPr marR="0" lvl="0"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1pPr>
            <a:lvl2pPr marR="0" lvl="1"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2pPr>
            <a:lvl3pPr marR="0" lvl="2"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3pPr>
            <a:lvl4pPr marR="0" lvl="3"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4pPr>
            <a:lvl5pPr marR="0" lvl="4"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5pPr>
            <a:lvl6pPr marR="0" lvl="5"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6pPr>
            <a:lvl7pPr marR="0" lvl="6"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7pPr>
            <a:lvl8pPr marR="0" lvl="7"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8pPr>
            <a:lvl9pPr marR="0" lvl="8"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9pPr>
          </a:lstStyle>
          <a:p>
            <a:endParaRPr/>
          </a:p>
        </p:txBody>
      </p:sp>
      <p:sp>
        <p:nvSpPr>
          <p:cNvPr id="27" name="Google Shape;27;p7"/>
          <p:cNvSpPr>
            <a:spLocks noGrp="1"/>
          </p:cNvSpPr>
          <p:nvPr>
            <p:ph type="body" idx="1"/>
          </p:nvPr>
        </p:nvSpPr>
        <p:spPr>
          <a:xfrm>
            <a:off x="368300" y="2609850"/>
            <a:ext cx="6121400" cy="5849937"/>
          </a:xfrm>
          <a:prstGeom prst="roundRect">
            <a:avLst>
              <a:gd name="adj" fmla="val 558"/>
            </a:avLst>
          </a:prstGeom>
          <a:noFill/>
          <a:ln>
            <a:noFill/>
          </a:ln>
        </p:spPr>
        <p:txBody>
          <a:bodyPr spcFirstLastPara="1" wrap="square" lIns="252000" tIns="252000" rIns="252000" bIns="252000" anchor="t" anchorCtr="0">
            <a:noAutofit/>
          </a:bodyPr>
          <a:lstStyle>
            <a:lvl1pPr marL="457200" marR="0" lvl="0" indent="-342900" algn="l" rtl="0">
              <a:lnSpc>
                <a:spcPct val="90000"/>
              </a:lnSpc>
              <a:spcBef>
                <a:spcPts val="1000"/>
              </a:spcBef>
              <a:spcAft>
                <a:spcPts val="0"/>
              </a:spcAft>
              <a:buClr>
                <a:srgbClr val="1C1C1C"/>
              </a:buClr>
              <a:buSzPts val="1800"/>
              <a:buFont typeface="Arial"/>
              <a:buChar char="•"/>
              <a:defRPr sz="1800" b="0" i="0" u="none" strike="noStrike" cap="none">
                <a:solidFill>
                  <a:srgbClr val="1C1C1C"/>
                </a:solidFill>
                <a:latin typeface="Arial"/>
                <a:ea typeface="Arial"/>
                <a:cs typeface="Arial"/>
                <a:sym typeface="Arial"/>
              </a:defRPr>
            </a:lvl1pPr>
            <a:lvl2pPr marL="914400" marR="0" lvl="1" indent="-330200" algn="l" rtl="0">
              <a:lnSpc>
                <a:spcPct val="90000"/>
              </a:lnSpc>
              <a:spcBef>
                <a:spcPts val="500"/>
              </a:spcBef>
              <a:spcAft>
                <a:spcPts val="0"/>
              </a:spcAft>
              <a:buClr>
                <a:srgbClr val="1C1C1C"/>
              </a:buClr>
              <a:buSzPts val="1600"/>
              <a:buFont typeface="Arial"/>
              <a:buChar char="•"/>
              <a:defRPr sz="1600" b="0" i="0" u="none" strike="noStrike" cap="none">
                <a:solidFill>
                  <a:srgbClr val="1C1C1C"/>
                </a:solidFill>
                <a:latin typeface="Arial"/>
                <a:ea typeface="Arial"/>
                <a:cs typeface="Arial"/>
                <a:sym typeface="Arial"/>
              </a:defRPr>
            </a:lvl2pPr>
            <a:lvl3pPr marL="1371600" marR="0" lvl="2"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3pPr>
            <a:lvl4pPr marL="1828800" marR="0" lvl="3"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4pPr>
            <a:lvl5pPr marL="2286000" marR="0" lvl="4"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9"/>
        <p:cNvGrpSpPr/>
        <p:nvPr/>
      </p:nvGrpSpPr>
      <p:grpSpPr>
        <a:xfrm>
          <a:off x="0" y="0"/>
          <a:ext cx="0" cy="0"/>
          <a:chOff x="0" y="0"/>
          <a:chExt cx="0" cy="0"/>
        </a:xfrm>
      </p:grpSpPr>
      <p:sp>
        <p:nvSpPr>
          <p:cNvPr id="30" name="Google Shape;30;p9"/>
          <p:cNvSpPr/>
          <p:nvPr/>
        </p:nvSpPr>
        <p:spPr>
          <a:xfrm>
            <a:off x="377825" y="3906837"/>
            <a:ext cx="6102350" cy="4552950"/>
          </a:xfrm>
          <a:prstGeom prst="roundRect">
            <a:avLst>
              <a:gd name="adj" fmla="val 1384"/>
            </a:avLst>
          </a:prstGeom>
          <a:solidFill>
            <a:srgbClr val="FFF9E7"/>
          </a:solidFill>
          <a:ln w="25400" cap="rnd" cmpd="sng">
            <a:solidFill>
              <a:srgbClr val="FEFBD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300"/>
              <a:buFont typeface="Arial"/>
              <a:buNone/>
            </a:pPr>
            <a:r>
              <a:rPr lang="en-US" sz="1300" b="0" i="0" u="none" strike="noStrike" cap="none">
                <a:solidFill>
                  <a:srgbClr val="FFFFFF"/>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31" name="Google Shape;31;p9"/>
          <p:cNvSpPr/>
          <p:nvPr/>
        </p:nvSpPr>
        <p:spPr>
          <a:xfrm>
            <a:off x="377825" y="684212"/>
            <a:ext cx="6102350" cy="2922587"/>
          </a:xfrm>
          <a:prstGeom prst="roundRect">
            <a:avLst>
              <a:gd name="adj" fmla="val 1384"/>
            </a:avLst>
          </a:prstGeom>
          <a:solidFill>
            <a:srgbClr val="FFF9E7"/>
          </a:solidFill>
          <a:ln w="25400" cap="rnd" cmpd="sng">
            <a:solidFill>
              <a:srgbClr val="FEFBD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300"/>
              <a:buFont typeface="Arial"/>
              <a:buNone/>
            </a:pPr>
            <a:r>
              <a:rPr lang="en-US" sz="1300" b="0" i="0" u="none" strike="noStrike" cap="none">
                <a:solidFill>
                  <a:srgbClr val="FFFFFF"/>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32" name="Google Shape;32;p9"/>
          <p:cNvSpPr txBox="1"/>
          <p:nvPr/>
        </p:nvSpPr>
        <p:spPr>
          <a:xfrm>
            <a:off x="471487" y="4095750"/>
            <a:ext cx="5915025" cy="719137"/>
          </a:xfrm>
          <a:prstGeom prst="rect">
            <a:avLst/>
          </a:prstGeom>
          <a:noFill/>
          <a:ln>
            <a:noFill/>
          </a:ln>
        </p:spPr>
        <p:txBody>
          <a:bodyPr spcFirstLastPara="1" wrap="square" lIns="0" tIns="0" rIns="0" bIns="0" anchor="ctr" anchorCtr="1">
            <a:noAutofit/>
          </a:bodyPr>
          <a:lstStyle/>
          <a:p>
            <a:pPr marL="0" marR="0" lvl="0" indent="0" algn="l" rtl="0">
              <a:lnSpc>
                <a:spcPct val="90000"/>
              </a:lnSpc>
              <a:spcBef>
                <a:spcPts val="0"/>
              </a:spcBef>
              <a:spcAft>
                <a:spcPts val="0"/>
              </a:spcAft>
              <a:buClr>
                <a:schemeClr val="dk1"/>
              </a:buClr>
              <a:buSzPts val="3600"/>
              <a:buFont typeface="Arial"/>
              <a:buNone/>
            </a:pPr>
            <a:r>
              <a:rPr lang="en-US" sz="3600" b="1" i="0" u="none" strike="noStrike" cap="none">
                <a:solidFill>
                  <a:schemeClr val="dk1"/>
                </a:solidFill>
                <a:latin typeface="Arial"/>
                <a:ea typeface="Arial"/>
                <a:cs typeface="Arial"/>
                <a:sym typeface="Arial"/>
              </a:rPr>
              <a:t>Success Criteria</a:t>
            </a:r>
            <a:endParaRPr sz="1400" b="0" i="0" u="none" strike="noStrike" cap="none">
              <a:solidFill>
                <a:srgbClr val="000000"/>
              </a:solidFill>
              <a:latin typeface="Arial"/>
              <a:ea typeface="Arial"/>
              <a:cs typeface="Arial"/>
              <a:sym typeface="Arial"/>
            </a:endParaRPr>
          </a:p>
        </p:txBody>
      </p:sp>
      <p:sp>
        <p:nvSpPr>
          <p:cNvPr id="33" name="Google Shape;33;p9"/>
          <p:cNvSpPr txBox="1"/>
          <p:nvPr/>
        </p:nvSpPr>
        <p:spPr>
          <a:xfrm>
            <a:off x="471487" y="979487"/>
            <a:ext cx="5915025" cy="720725"/>
          </a:xfrm>
          <a:prstGeom prst="rect">
            <a:avLst/>
          </a:prstGeom>
          <a:noFill/>
          <a:ln>
            <a:noFill/>
          </a:ln>
        </p:spPr>
        <p:txBody>
          <a:bodyPr spcFirstLastPara="1" wrap="square" lIns="0" tIns="0" rIns="0" bIns="0" anchor="ctr" anchorCtr="1">
            <a:noAutofit/>
          </a:bodyPr>
          <a:lstStyle/>
          <a:p>
            <a:pPr marL="0" marR="0" lvl="0" indent="0" algn="l" rtl="0">
              <a:lnSpc>
                <a:spcPct val="90000"/>
              </a:lnSpc>
              <a:spcBef>
                <a:spcPts val="0"/>
              </a:spcBef>
              <a:spcAft>
                <a:spcPts val="0"/>
              </a:spcAft>
              <a:buClr>
                <a:schemeClr val="dk1"/>
              </a:buClr>
              <a:buSzPts val="3600"/>
              <a:buFont typeface="Arial"/>
              <a:buNone/>
            </a:pPr>
            <a:r>
              <a:rPr lang="en-US" sz="3600" b="1" i="0" u="none" strike="noStrike" cap="none">
                <a:solidFill>
                  <a:schemeClr val="dk1"/>
                </a:solidFill>
                <a:latin typeface="Arial"/>
                <a:ea typeface="Arial"/>
                <a:cs typeface="Arial"/>
                <a:sym typeface="Arial"/>
              </a:rPr>
              <a:t>Aim</a:t>
            </a:r>
            <a:endParaRPr sz="1400" b="0" i="0" u="none" strike="noStrike" cap="none">
              <a:solidFill>
                <a:srgbClr val="000000"/>
              </a:solidFill>
              <a:latin typeface="Arial"/>
              <a:ea typeface="Arial"/>
              <a:cs typeface="Arial"/>
              <a:sym typeface="Arial"/>
            </a:endParaRPr>
          </a:p>
        </p:txBody>
      </p:sp>
      <p:sp>
        <p:nvSpPr>
          <p:cNvPr id="34" name="Google Shape;34;p9"/>
          <p:cNvSpPr txBox="1"/>
          <p:nvPr/>
        </p:nvSpPr>
        <p:spPr>
          <a:xfrm>
            <a:off x="471487" y="4622800"/>
            <a:ext cx="5915025" cy="1879600"/>
          </a:xfrm>
          <a:prstGeom prst="rect">
            <a:avLst/>
          </a:prstGeom>
          <a:noFill/>
          <a:ln>
            <a:noFill/>
          </a:ln>
        </p:spPr>
        <p:txBody>
          <a:bodyPr spcFirstLastPara="1" wrap="square" lIns="180000" tIns="252000" rIns="252000" bIns="180000" anchor="t" anchorCtr="0">
            <a:noAutofit/>
          </a:bodyPr>
          <a:lstStyle/>
          <a:p>
            <a:pPr marL="228600" marR="0" lvl="0" indent="-228600" algn="l" rtl="0">
              <a:lnSpc>
                <a:spcPct val="90000"/>
              </a:lnSpc>
              <a:spcBef>
                <a:spcPts val="0"/>
              </a:spcBef>
              <a:spcAft>
                <a:spcPts val="0"/>
              </a:spcAft>
              <a:buClr>
                <a:srgbClr val="1C1C1C"/>
              </a:buClr>
              <a:buSzPts val="1800"/>
              <a:buFont typeface="Arial"/>
              <a:buChar char="•"/>
            </a:pPr>
            <a:r>
              <a:rPr lang="en-US" sz="1800" b="0" i="0" u="none" strike="noStrike" cap="none">
                <a:solidFill>
                  <a:srgbClr val="1C1C1C"/>
                </a:solidFill>
                <a:latin typeface="Arial"/>
                <a:ea typeface="Arial"/>
                <a:cs typeface="Arial"/>
                <a:sym typeface="Arial"/>
              </a:rPr>
              <a:t>Statement 1 Lorem ipsum dolor sit amet, consectetur adipiscing elit.</a:t>
            </a:r>
            <a:endParaRPr sz="1400" b="0" i="0" u="none" strike="noStrike" cap="none">
              <a:solidFill>
                <a:srgbClr val="000000"/>
              </a:solidFill>
              <a:latin typeface="Arial"/>
              <a:ea typeface="Arial"/>
              <a:cs typeface="Arial"/>
              <a:sym typeface="Arial"/>
            </a:endParaRPr>
          </a:p>
          <a:p>
            <a:pPr marL="228600" marR="0" lvl="0" indent="-228600" algn="l" rtl="0">
              <a:lnSpc>
                <a:spcPct val="90000"/>
              </a:lnSpc>
              <a:spcBef>
                <a:spcPts val="1000"/>
              </a:spcBef>
              <a:spcAft>
                <a:spcPts val="0"/>
              </a:spcAft>
              <a:buClr>
                <a:srgbClr val="1C1C1C"/>
              </a:buClr>
              <a:buSzPts val="1800"/>
              <a:buFont typeface="Arial"/>
              <a:buChar char="•"/>
            </a:pPr>
            <a:r>
              <a:rPr lang="en-US" sz="1800" b="0" i="0" u="none" strike="noStrike" cap="none">
                <a:solidFill>
                  <a:srgbClr val="1C1C1C"/>
                </a:solidFill>
                <a:latin typeface="Arial"/>
                <a:ea typeface="Arial"/>
                <a:cs typeface="Arial"/>
                <a:sym typeface="Arial"/>
              </a:rPr>
              <a:t>Statement 2</a:t>
            </a:r>
            <a:endParaRPr sz="1400" b="0" i="0" u="none" strike="noStrike" cap="none">
              <a:solidFill>
                <a:srgbClr val="000000"/>
              </a:solidFill>
              <a:latin typeface="Arial"/>
              <a:ea typeface="Arial"/>
              <a:cs typeface="Arial"/>
              <a:sym typeface="Arial"/>
            </a:endParaRPr>
          </a:p>
          <a:p>
            <a:pPr marL="685800" marR="0" lvl="1" indent="-228600" algn="l" rtl="0">
              <a:lnSpc>
                <a:spcPct val="90000"/>
              </a:lnSpc>
              <a:spcBef>
                <a:spcPts val="500"/>
              </a:spcBef>
              <a:spcAft>
                <a:spcPts val="0"/>
              </a:spcAft>
              <a:buClr>
                <a:srgbClr val="1C1C1C"/>
              </a:buClr>
              <a:buSzPts val="1600"/>
              <a:buFont typeface="Arial"/>
              <a:buChar char="•"/>
            </a:pPr>
            <a:r>
              <a:rPr lang="en-US" sz="1600" b="0" i="0" u="none" strike="noStrike" cap="none">
                <a:solidFill>
                  <a:srgbClr val="1C1C1C"/>
                </a:solidFill>
                <a:latin typeface="Arial"/>
                <a:ea typeface="Arial"/>
                <a:cs typeface="Arial"/>
                <a:sym typeface="Arial"/>
              </a:rPr>
              <a:t>Sub statement</a:t>
            </a:r>
            <a:endParaRPr sz="1400" b="0" i="0" u="none" strike="noStrike" cap="none">
              <a:solidFill>
                <a:srgbClr val="000000"/>
              </a:solidFill>
              <a:latin typeface="Arial"/>
              <a:ea typeface="Arial"/>
              <a:cs typeface="Arial"/>
              <a:sym typeface="Arial"/>
            </a:endParaRPr>
          </a:p>
        </p:txBody>
      </p:sp>
      <p:sp>
        <p:nvSpPr>
          <p:cNvPr id="35" name="Google Shape;35;p9"/>
          <p:cNvSpPr>
            <a:spLocks noGrp="1"/>
          </p:cNvSpPr>
          <p:nvPr>
            <p:ph type="title"/>
          </p:nvPr>
        </p:nvSpPr>
        <p:spPr>
          <a:xfrm>
            <a:off x="368300" y="927100"/>
            <a:ext cx="6121400" cy="1535112"/>
          </a:xfrm>
          <a:prstGeom prst="roundRect">
            <a:avLst>
              <a:gd name="adj" fmla="val 2082"/>
            </a:avLst>
          </a:prstGeom>
          <a:noFill/>
          <a:ln>
            <a:noFill/>
          </a:ln>
        </p:spPr>
        <p:txBody>
          <a:bodyPr spcFirstLastPara="1" wrap="square" lIns="252000" tIns="252000" rIns="252000" bIns="252000" anchor="ctr" anchorCtr="1">
            <a:noAutofit/>
          </a:bodyPr>
          <a:lstStyle>
            <a:lvl1pPr marR="0" lvl="0"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1pPr>
            <a:lvl2pPr marR="0" lvl="1"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2pPr>
            <a:lvl3pPr marR="0" lvl="2"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3pPr>
            <a:lvl4pPr marR="0" lvl="3"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4pPr>
            <a:lvl5pPr marR="0" lvl="4"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5pPr>
            <a:lvl6pPr marR="0" lvl="5"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6pPr>
            <a:lvl7pPr marR="0" lvl="6"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7pPr>
            <a:lvl8pPr marR="0" lvl="7"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8pPr>
            <a:lvl9pPr marR="0" lvl="8"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9pPr>
          </a:lstStyle>
          <a:p>
            <a:endParaRPr/>
          </a:p>
        </p:txBody>
      </p:sp>
      <p:sp>
        <p:nvSpPr>
          <p:cNvPr id="36" name="Google Shape;36;p9"/>
          <p:cNvSpPr>
            <a:spLocks noGrp="1"/>
          </p:cNvSpPr>
          <p:nvPr>
            <p:ph type="body" idx="1"/>
          </p:nvPr>
        </p:nvSpPr>
        <p:spPr>
          <a:xfrm>
            <a:off x="368300" y="2609850"/>
            <a:ext cx="6121400" cy="5849937"/>
          </a:xfrm>
          <a:prstGeom prst="roundRect">
            <a:avLst>
              <a:gd name="adj" fmla="val 558"/>
            </a:avLst>
          </a:prstGeom>
          <a:noFill/>
          <a:ln>
            <a:noFill/>
          </a:ln>
        </p:spPr>
        <p:txBody>
          <a:bodyPr spcFirstLastPara="1" wrap="square" lIns="252000" tIns="252000" rIns="252000" bIns="252000" anchor="t" anchorCtr="0">
            <a:noAutofit/>
          </a:bodyPr>
          <a:lstStyle>
            <a:lvl1pPr marL="457200" marR="0" lvl="0" indent="-342900" algn="l" rtl="0">
              <a:lnSpc>
                <a:spcPct val="90000"/>
              </a:lnSpc>
              <a:spcBef>
                <a:spcPts val="1000"/>
              </a:spcBef>
              <a:spcAft>
                <a:spcPts val="0"/>
              </a:spcAft>
              <a:buClr>
                <a:srgbClr val="1C1C1C"/>
              </a:buClr>
              <a:buSzPts val="1800"/>
              <a:buFont typeface="Arial"/>
              <a:buChar char="•"/>
              <a:defRPr sz="1800" b="0" i="0" u="none" strike="noStrike" cap="none">
                <a:solidFill>
                  <a:srgbClr val="1C1C1C"/>
                </a:solidFill>
                <a:latin typeface="Arial"/>
                <a:ea typeface="Arial"/>
                <a:cs typeface="Arial"/>
                <a:sym typeface="Arial"/>
              </a:defRPr>
            </a:lvl1pPr>
            <a:lvl2pPr marL="914400" marR="0" lvl="1" indent="-330200" algn="l" rtl="0">
              <a:lnSpc>
                <a:spcPct val="90000"/>
              </a:lnSpc>
              <a:spcBef>
                <a:spcPts val="500"/>
              </a:spcBef>
              <a:spcAft>
                <a:spcPts val="0"/>
              </a:spcAft>
              <a:buClr>
                <a:srgbClr val="1C1C1C"/>
              </a:buClr>
              <a:buSzPts val="1600"/>
              <a:buFont typeface="Arial"/>
              <a:buChar char="•"/>
              <a:defRPr sz="1600" b="0" i="0" u="none" strike="noStrike" cap="none">
                <a:solidFill>
                  <a:srgbClr val="1C1C1C"/>
                </a:solidFill>
                <a:latin typeface="Arial"/>
                <a:ea typeface="Arial"/>
                <a:cs typeface="Arial"/>
                <a:sym typeface="Arial"/>
              </a:defRPr>
            </a:lvl2pPr>
            <a:lvl3pPr marL="1371600" marR="0" lvl="2"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3pPr>
            <a:lvl4pPr marL="1828800" marR="0" lvl="3"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4pPr>
            <a:lvl5pPr marL="2286000" marR="0" lvl="4"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9"/>
        <p:cNvGrpSpPr/>
        <p:nvPr/>
      </p:nvGrpSpPr>
      <p:grpSpPr>
        <a:xfrm>
          <a:off x="0" y="0"/>
          <a:ext cx="0" cy="0"/>
          <a:chOff x="0" y="0"/>
          <a:chExt cx="0" cy="0"/>
        </a:xfrm>
      </p:grpSpPr>
      <p:pic>
        <p:nvPicPr>
          <p:cNvPr id="40" name="Google Shape;40;p11"/>
          <p:cNvPicPr preferRelativeResize="0"/>
          <p:nvPr/>
        </p:nvPicPr>
        <p:blipFill rotWithShape="1">
          <a:blip r:embed="rId4">
            <a:alphaModFix/>
          </a:blip>
          <a:srcRect/>
          <a:stretch/>
        </p:blipFill>
        <p:spPr>
          <a:xfrm>
            <a:off x="6392862" y="8261350"/>
            <a:ext cx="431800" cy="774700"/>
          </a:xfrm>
          <a:prstGeom prst="rect">
            <a:avLst/>
          </a:prstGeom>
          <a:noFill/>
          <a:ln>
            <a:noFill/>
          </a:ln>
        </p:spPr>
      </p:pic>
      <p:sp>
        <p:nvSpPr>
          <p:cNvPr id="41" name="Google Shape;41;p11"/>
          <p:cNvSpPr>
            <a:spLocks noGrp="1"/>
          </p:cNvSpPr>
          <p:nvPr>
            <p:ph type="title"/>
          </p:nvPr>
        </p:nvSpPr>
        <p:spPr>
          <a:xfrm>
            <a:off x="368300" y="927100"/>
            <a:ext cx="6121400" cy="1535112"/>
          </a:xfrm>
          <a:prstGeom prst="roundRect">
            <a:avLst>
              <a:gd name="adj" fmla="val 2082"/>
            </a:avLst>
          </a:prstGeom>
          <a:noFill/>
          <a:ln>
            <a:noFill/>
          </a:ln>
        </p:spPr>
        <p:txBody>
          <a:bodyPr spcFirstLastPara="1" wrap="square" lIns="252000" tIns="252000" rIns="252000" bIns="252000" anchor="ctr" anchorCtr="1">
            <a:noAutofit/>
          </a:bodyPr>
          <a:lstStyle>
            <a:lvl1pPr marR="0" lvl="0"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1pPr>
            <a:lvl2pPr marR="0" lvl="1"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2pPr>
            <a:lvl3pPr marR="0" lvl="2"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3pPr>
            <a:lvl4pPr marR="0" lvl="3"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4pPr>
            <a:lvl5pPr marR="0" lvl="4"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5pPr>
            <a:lvl6pPr marR="0" lvl="5"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6pPr>
            <a:lvl7pPr marR="0" lvl="6"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7pPr>
            <a:lvl8pPr marR="0" lvl="7"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8pPr>
            <a:lvl9pPr marR="0" lvl="8"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9pPr>
          </a:lstStyle>
          <a:p>
            <a:endParaRPr/>
          </a:p>
        </p:txBody>
      </p:sp>
      <p:sp>
        <p:nvSpPr>
          <p:cNvPr id="42" name="Google Shape;42;p11"/>
          <p:cNvSpPr>
            <a:spLocks noGrp="1"/>
          </p:cNvSpPr>
          <p:nvPr>
            <p:ph type="body" idx="1"/>
          </p:nvPr>
        </p:nvSpPr>
        <p:spPr>
          <a:xfrm>
            <a:off x="368300" y="2609850"/>
            <a:ext cx="6121400" cy="5849937"/>
          </a:xfrm>
          <a:prstGeom prst="roundRect">
            <a:avLst>
              <a:gd name="adj" fmla="val 558"/>
            </a:avLst>
          </a:prstGeom>
          <a:noFill/>
          <a:ln>
            <a:noFill/>
          </a:ln>
        </p:spPr>
        <p:txBody>
          <a:bodyPr spcFirstLastPara="1" wrap="square" lIns="252000" tIns="252000" rIns="252000" bIns="252000" anchor="t" anchorCtr="0">
            <a:noAutofit/>
          </a:bodyPr>
          <a:lstStyle>
            <a:lvl1pPr marL="457200" marR="0" lvl="0" indent="-342900" algn="l" rtl="0">
              <a:lnSpc>
                <a:spcPct val="90000"/>
              </a:lnSpc>
              <a:spcBef>
                <a:spcPts val="1000"/>
              </a:spcBef>
              <a:spcAft>
                <a:spcPts val="0"/>
              </a:spcAft>
              <a:buClr>
                <a:srgbClr val="1C1C1C"/>
              </a:buClr>
              <a:buSzPts val="1800"/>
              <a:buFont typeface="Arial"/>
              <a:buChar char="•"/>
              <a:defRPr sz="1800" b="0" i="0" u="none" strike="noStrike" cap="none">
                <a:solidFill>
                  <a:srgbClr val="1C1C1C"/>
                </a:solidFill>
                <a:latin typeface="Arial"/>
                <a:ea typeface="Arial"/>
                <a:cs typeface="Arial"/>
                <a:sym typeface="Arial"/>
              </a:defRPr>
            </a:lvl1pPr>
            <a:lvl2pPr marL="914400" marR="0" lvl="1" indent="-330200" algn="l" rtl="0">
              <a:lnSpc>
                <a:spcPct val="90000"/>
              </a:lnSpc>
              <a:spcBef>
                <a:spcPts val="500"/>
              </a:spcBef>
              <a:spcAft>
                <a:spcPts val="0"/>
              </a:spcAft>
              <a:buClr>
                <a:srgbClr val="1C1C1C"/>
              </a:buClr>
              <a:buSzPts val="1600"/>
              <a:buFont typeface="Arial"/>
              <a:buChar char="•"/>
              <a:defRPr sz="1600" b="0" i="0" u="none" strike="noStrike" cap="none">
                <a:solidFill>
                  <a:srgbClr val="1C1C1C"/>
                </a:solidFill>
                <a:latin typeface="Arial"/>
                <a:ea typeface="Arial"/>
                <a:cs typeface="Arial"/>
                <a:sym typeface="Arial"/>
              </a:defRPr>
            </a:lvl2pPr>
            <a:lvl3pPr marL="1371600" marR="0" lvl="2"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3pPr>
            <a:lvl4pPr marL="1828800" marR="0" lvl="3"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4pPr>
            <a:lvl5pPr marL="2286000" marR="0" lvl="4"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9FFE1"/>
        </a:solidFill>
        <a:effectLst/>
      </p:bgPr>
    </p:bg>
    <p:spTree>
      <p:nvGrpSpPr>
        <p:cNvPr id="1" name="Shape 47"/>
        <p:cNvGrpSpPr/>
        <p:nvPr/>
      </p:nvGrpSpPr>
      <p:grpSpPr>
        <a:xfrm>
          <a:off x="0" y="0"/>
          <a:ext cx="0" cy="0"/>
          <a:chOff x="0" y="0"/>
          <a:chExt cx="0" cy="0"/>
        </a:xfrm>
      </p:grpSpPr>
      <p:sp>
        <p:nvSpPr>
          <p:cNvPr id="48" name="Google Shape;48;p1"/>
          <p:cNvSpPr txBox="1"/>
          <p:nvPr/>
        </p:nvSpPr>
        <p:spPr>
          <a:xfrm>
            <a:off x="376250" y="2139951"/>
            <a:ext cx="6105600" cy="1169872"/>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C1C1C"/>
              </a:buClr>
              <a:buSzPts val="1600"/>
              <a:buFont typeface="Arial"/>
              <a:buNone/>
            </a:pPr>
            <a:r>
              <a:rPr lang="en-US" sz="1600" b="1" i="0" u="sng" strike="noStrike" cap="none" dirty="0">
                <a:solidFill>
                  <a:srgbClr val="1C1C1C"/>
                </a:solidFill>
                <a:latin typeface="Arial"/>
                <a:ea typeface="Arial"/>
                <a:cs typeface="Arial"/>
                <a:sym typeface="Arial"/>
              </a:rPr>
              <a:t>Link to learning</a:t>
            </a:r>
            <a:r>
              <a:rPr lang="en-US" sz="1600" b="0" i="0" u="none" strike="noStrike" cap="none" dirty="0">
                <a:solidFill>
                  <a:srgbClr val="1C1C1C"/>
                </a:solidFill>
                <a:latin typeface="Arial"/>
                <a:ea typeface="Arial"/>
                <a:cs typeface="Arial"/>
                <a:sym typeface="Arial"/>
              </a:rPr>
              <a:t>:</a:t>
            </a:r>
            <a:endParaRPr sz="1600" b="0" i="0" u="none" strike="noStrike" cap="none" dirty="0">
              <a:solidFill>
                <a:srgbClr val="1C1C1C"/>
              </a:solidFill>
              <a:latin typeface="Arial"/>
              <a:ea typeface="Arial"/>
              <a:cs typeface="Arial"/>
              <a:sym typeface="Arial"/>
            </a:endParaRPr>
          </a:p>
          <a:p>
            <a:pPr marL="0" marR="0" lvl="0" indent="0" algn="l" rtl="0">
              <a:lnSpc>
                <a:spcPct val="90000"/>
              </a:lnSpc>
              <a:spcBef>
                <a:spcPts val="0"/>
              </a:spcBef>
              <a:spcAft>
                <a:spcPts val="0"/>
              </a:spcAft>
              <a:buClr>
                <a:srgbClr val="1C1C1C"/>
              </a:buClr>
              <a:buSzPts val="1600"/>
              <a:buFont typeface="Arial"/>
              <a:buNone/>
            </a:pPr>
            <a:endParaRPr sz="1200" dirty="0">
              <a:solidFill>
                <a:srgbClr val="1C1C1C"/>
              </a:solidFill>
              <a:latin typeface="Calibri"/>
              <a:ea typeface="Calibri"/>
              <a:cs typeface="Calibri"/>
              <a:sym typeface="Calibri"/>
            </a:endParaRPr>
          </a:p>
          <a:p>
            <a:pPr>
              <a:buSzPts val="1600"/>
            </a:pPr>
            <a:r>
              <a:rPr lang="en-US" dirty="0">
                <a:solidFill>
                  <a:schemeClr val="dk1"/>
                </a:solidFill>
              </a:rPr>
              <a:t>This term we are going to be learning about ‘Under the Sea’. We have started looking at the strange creatures in the deepest part of the ocean. They have Bioluminescence so they shine where there is no sun.</a:t>
            </a:r>
            <a:endParaRPr lang="en-US" sz="1800" dirty="0"/>
          </a:p>
          <a:p>
            <a:pPr marL="0" marR="0" lvl="0" indent="0" algn="l" rtl="0">
              <a:lnSpc>
                <a:spcPct val="100000"/>
              </a:lnSpc>
              <a:spcBef>
                <a:spcPts val="0"/>
              </a:spcBef>
              <a:spcAft>
                <a:spcPts val="0"/>
              </a:spcAft>
              <a:buClr>
                <a:srgbClr val="000000"/>
              </a:buClr>
              <a:buSzPts val="1600"/>
              <a:buFont typeface="Arial"/>
              <a:buNone/>
            </a:pPr>
            <a:endParaRPr b="0" i="0" u="none" strike="noStrike" cap="none" dirty="0">
              <a:solidFill>
                <a:schemeClr val="dk1"/>
              </a:solidFill>
              <a:latin typeface="Arial"/>
              <a:ea typeface="Arial"/>
              <a:cs typeface="Arial"/>
              <a:sym typeface="Arial"/>
            </a:endParaRPr>
          </a:p>
        </p:txBody>
      </p:sp>
      <p:sp>
        <p:nvSpPr>
          <p:cNvPr id="49" name="Google Shape;49;p1"/>
          <p:cNvSpPr txBox="1"/>
          <p:nvPr/>
        </p:nvSpPr>
        <p:spPr>
          <a:xfrm>
            <a:off x="350837" y="3357522"/>
            <a:ext cx="6130800" cy="1690467"/>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15000"/>
              </a:lnSpc>
              <a:spcBef>
                <a:spcPts val="1200"/>
              </a:spcBef>
              <a:spcAft>
                <a:spcPts val="0"/>
              </a:spcAft>
              <a:buClr>
                <a:srgbClr val="000000"/>
              </a:buClr>
              <a:buSzPts val="1600"/>
              <a:buFont typeface="Arial"/>
              <a:buNone/>
            </a:pPr>
            <a:r>
              <a:rPr lang="en-US" sz="1600" b="1" u="sng" dirty="0"/>
              <a:t>Task:  </a:t>
            </a:r>
            <a:endParaRPr lang="en-US" sz="1600" dirty="0"/>
          </a:p>
          <a:p>
            <a:pPr marL="0" marR="0" lvl="0" indent="0" algn="l" rtl="0">
              <a:lnSpc>
                <a:spcPct val="115000"/>
              </a:lnSpc>
              <a:spcBef>
                <a:spcPts val="1200"/>
              </a:spcBef>
              <a:spcAft>
                <a:spcPts val="0"/>
              </a:spcAft>
              <a:buClr>
                <a:srgbClr val="000000"/>
              </a:buClr>
              <a:buSzPts val="1600"/>
              <a:buFont typeface="Arial"/>
              <a:buNone/>
            </a:pPr>
            <a:r>
              <a:rPr lang="en-US" sz="1200" dirty="0"/>
              <a:t>I would like you to create your own creature of the deep. You can create it in any medium you like, Sculpture, painting, Drawing, Collage </a:t>
            </a:r>
            <a:r>
              <a:rPr lang="en-US" sz="1200" dirty="0" err="1"/>
              <a:t>etc</a:t>
            </a:r>
            <a:r>
              <a:rPr lang="en-US" sz="1200" dirty="0"/>
              <a:t>… Think about how the creature is constructed and why? Where does it have its bioluminescence and why? Where can you find this creature and how can you use the materials you have to make it look like it is glowing in the deep dark of the ocean?</a:t>
            </a:r>
            <a:endParaRPr lang="en-US" sz="1600" dirty="0"/>
          </a:p>
          <a:p>
            <a:pPr marL="0" marR="0" lvl="0" indent="0" algn="l" rtl="0">
              <a:lnSpc>
                <a:spcPct val="115000"/>
              </a:lnSpc>
              <a:spcBef>
                <a:spcPts val="1200"/>
              </a:spcBef>
              <a:spcAft>
                <a:spcPts val="0"/>
              </a:spcAft>
              <a:buClr>
                <a:srgbClr val="000000"/>
              </a:buClr>
              <a:buSzPts val="1600"/>
              <a:buFont typeface="Arial"/>
              <a:buNone/>
            </a:pPr>
            <a:endParaRPr sz="1600" b="0" i="0" u="none" strike="noStrike" cap="none" dirty="0">
              <a:solidFill>
                <a:srgbClr val="000000"/>
              </a:solidFill>
              <a:latin typeface="Arial"/>
              <a:ea typeface="Arial"/>
              <a:cs typeface="Arial"/>
              <a:sym typeface="Arial"/>
            </a:endParaRPr>
          </a:p>
        </p:txBody>
      </p:sp>
      <p:sp>
        <p:nvSpPr>
          <p:cNvPr id="50" name="Google Shape;50;p1"/>
          <p:cNvSpPr txBox="1"/>
          <p:nvPr/>
        </p:nvSpPr>
        <p:spPr>
          <a:xfrm>
            <a:off x="350837" y="8571369"/>
            <a:ext cx="2232638" cy="465175"/>
          </a:xfrm>
          <a:prstGeom prst="rect">
            <a:avLst/>
          </a:prstGeom>
          <a:solidFill>
            <a:srgbClr val="FFFF00"/>
          </a:solidFill>
          <a:ln w="9525" cap="flat" cmpd="sng">
            <a:solidFill>
              <a:srgbClr val="23A7F9"/>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1C1C1C"/>
              </a:buClr>
              <a:buSzPts val="1600"/>
              <a:buFont typeface="Arial"/>
              <a:buNone/>
            </a:pPr>
            <a:r>
              <a:rPr lang="en-US" sz="1200" b="1" i="0" u="sng" strike="noStrike" cap="none" dirty="0">
                <a:solidFill>
                  <a:srgbClr val="1C1C1C"/>
                </a:solidFill>
                <a:latin typeface="Arial"/>
                <a:ea typeface="Arial"/>
                <a:cs typeface="Arial"/>
                <a:sym typeface="Arial"/>
              </a:rPr>
              <a:t>Due date</a:t>
            </a:r>
            <a:r>
              <a:rPr lang="en-US" sz="1200" b="0" i="0" u="none" strike="noStrike" cap="none" dirty="0">
                <a:solidFill>
                  <a:srgbClr val="1C1C1C"/>
                </a:solidFill>
                <a:latin typeface="Arial"/>
                <a:ea typeface="Arial"/>
                <a:cs typeface="Arial"/>
                <a:sym typeface="Arial"/>
              </a:rPr>
              <a:t>:</a:t>
            </a:r>
            <a:endParaRPr sz="11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1C1C1C"/>
              </a:buClr>
              <a:buSzPts val="1600"/>
              <a:buFont typeface="Arial"/>
              <a:buNone/>
            </a:pPr>
            <a:r>
              <a:rPr lang="en-US" sz="1200" b="0" i="0" u="none" strike="noStrike" cap="none" dirty="0">
                <a:solidFill>
                  <a:srgbClr val="1C1C1C"/>
                </a:solidFill>
                <a:latin typeface="Arial"/>
                <a:ea typeface="Arial"/>
                <a:cs typeface="Arial"/>
                <a:sym typeface="Arial"/>
              </a:rPr>
              <a:t>Monday </a:t>
            </a:r>
            <a:r>
              <a:rPr lang="en-US" sz="1200" dirty="0">
                <a:solidFill>
                  <a:srgbClr val="1C1C1C"/>
                </a:solidFill>
              </a:rPr>
              <a:t>4</a:t>
            </a:r>
            <a:r>
              <a:rPr lang="en-US" sz="1200" baseline="30000" dirty="0">
                <a:solidFill>
                  <a:srgbClr val="1C1C1C"/>
                </a:solidFill>
              </a:rPr>
              <a:t>th</a:t>
            </a:r>
            <a:r>
              <a:rPr lang="en-US" sz="1200" dirty="0">
                <a:solidFill>
                  <a:srgbClr val="1C1C1C"/>
                </a:solidFill>
              </a:rPr>
              <a:t> of April 2022</a:t>
            </a:r>
            <a:endParaRPr sz="1100" b="0" i="0" u="none" strike="noStrike" cap="none" dirty="0">
              <a:solidFill>
                <a:srgbClr val="000000"/>
              </a:solidFill>
              <a:latin typeface="Arial"/>
              <a:ea typeface="Arial"/>
              <a:cs typeface="Arial"/>
              <a:sym typeface="Arial"/>
            </a:endParaRPr>
          </a:p>
        </p:txBody>
      </p:sp>
      <p:pic>
        <p:nvPicPr>
          <p:cNvPr id="51" name="Google Shape;51;p1"/>
          <p:cNvPicPr preferRelativeResize="0"/>
          <p:nvPr/>
        </p:nvPicPr>
        <p:blipFill rotWithShape="1">
          <a:blip r:embed="rId3">
            <a:alphaModFix/>
          </a:blip>
          <a:srcRect/>
          <a:stretch/>
        </p:blipFill>
        <p:spPr>
          <a:xfrm>
            <a:off x="327388" y="520301"/>
            <a:ext cx="1008062" cy="1008062"/>
          </a:xfrm>
          <a:prstGeom prst="rect">
            <a:avLst/>
          </a:prstGeom>
          <a:noFill/>
          <a:ln>
            <a:noFill/>
          </a:ln>
        </p:spPr>
      </p:pic>
      <p:sp>
        <p:nvSpPr>
          <p:cNvPr id="52" name="Google Shape;52;p1"/>
          <p:cNvSpPr txBox="1"/>
          <p:nvPr/>
        </p:nvSpPr>
        <p:spPr>
          <a:xfrm>
            <a:off x="337937" y="1792179"/>
            <a:ext cx="3078300" cy="3684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1" i="0" u="sng" strike="noStrike" cap="none" dirty="0">
                <a:solidFill>
                  <a:schemeClr val="dk1"/>
                </a:solidFill>
                <a:latin typeface="Arial"/>
                <a:ea typeface="Arial"/>
                <a:cs typeface="Arial"/>
                <a:sym typeface="Arial"/>
              </a:rPr>
              <a:t>Year Groups</a:t>
            </a:r>
            <a:r>
              <a:rPr lang="en-US" sz="1800" b="0" i="0" u="none" strike="noStrike" cap="none" dirty="0">
                <a:solidFill>
                  <a:schemeClr val="dk1"/>
                </a:solidFill>
                <a:latin typeface="Arial"/>
                <a:ea typeface="Arial"/>
                <a:cs typeface="Arial"/>
                <a:sym typeface="Arial"/>
              </a:rPr>
              <a:t>: 5 </a:t>
            </a:r>
            <a:endParaRPr sz="1400" b="0" i="0" u="none" strike="noStrike" cap="none" dirty="0">
              <a:solidFill>
                <a:srgbClr val="000000"/>
              </a:solidFill>
              <a:latin typeface="Arial"/>
              <a:ea typeface="Arial"/>
              <a:cs typeface="Arial"/>
              <a:sym typeface="Arial"/>
            </a:endParaRPr>
          </a:p>
        </p:txBody>
      </p:sp>
      <p:sp>
        <p:nvSpPr>
          <p:cNvPr id="53" name="Google Shape;53;p1"/>
          <p:cNvSpPr txBox="1"/>
          <p:nvPr/>
        </p:nvSpPr>
        <p:spPr>
          <a:xfrm>
            <a:off x="3454550" y="1801225"/>
            <a:ext cx="3024300" cy="3699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1" i="0" u="sng" strike="noStrike" cap="none" dirty="0">
                <a:solidFill>
                  <a:schemeClr val="dk1"/>
                </a:solidFill>
                <a:latin typeface="Arial"/>
                <a:ea typeface="Arial"/>
                <a:cs typeface="Arial"/>
                <a:sym typeface="Arial"/>
              </a:rPr>
              <a:t>Subject</a:t>
            </a:r>
            <a:r>
              <a:rPr lang="en-US" sz="1800" b="0" i="0" u="none" strike="noStrike" cap="none" dirty="0">
                <a:solidFill>
                  <a:schemeClr val="dk1"/>
                </a:solidFill>
                <a:latin typeface="Arial"/>
                <a:ea typeface="Arial"/>
                <a:cs typeface="Arial"/>
                <a:sym typeface="Arial"/>
              </a:rPr>
              <a:t>: </a:t>
            </a:r>
            <a:r>
              <a:rPr lang="en-US" sz="1800" dirty="0">
                <a:solidFill>
                  <a:schemeClr val="dk1"/>
                </a:solidFill>
              </a:rPr>
              <a:t>Art</a:t>
            </a:r>
            <a:r>
              <a:rPr lang="en-US" sz="1800" b="0" i="0" u="none" strike="noStrike" cap="none" dirty="0">
                <a:solidFill>
                  <a:schemeClr val="dk1"/>
                </a:solidFill>
                <a:latin typeface="Arial"/>
                <a:ea typeface="Arial"/>
                <a:cs typeface="Arial"/>
                <a:sym typeface="Arial"/>
              </a:rPr>
              <a:t>  </a:t>
            </a:r>
            <a:endParaRPr sz="1400" b="0" i="0" u="none" strike="noStrike" cap="none" dirty="0">
              <a:solidFill>
                <a:srgbClr val="000000"/>
              </a:solidFill>
              <a:latin typeface="Arial"/>
              <a:ea typeface="Arial"/>
              <a:cs typeface="Arial"/>
              <a:sym typeface="Arial"/>
            </a:endParaRPr>
          </a:p>
        </p:txBody>
      </p:sp>
      <p:sp>
        <p:nvSpPr>
          <p:cNvPr id="54" name="Google Shape;54;p1"/>
          <p:cNvSpPr txBox="1"/>
          <p:nvPr/>
        </p:nvSpPr>
        <p:spPr>
          <a:xfrm>
            <a:off x="363663" y="5095688"/>
            <a:ext cx="3444250" cy="3492687"/>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Arial"/>
              <a:buNone/>
            </a:pPr>
            <a:r>
              <a:rPr lang="en-US" sz="1600" b="1" i="0" u="sng" strike="noStrike" cap="none" dirty="0">
                <a:solidFill>
                  <a:schemeClr val="dk1"/>
                </a:solidFill>
                <a:latin typeface="Arial"/>
                <a:ea typeface="Arial"/>
                <a:cs typeface="Arial"/>
                <a:sym typeface="Arial"/>
              </a:rPr>
              <a:t>Expectations</a:t>
            </a:r>
            <a:r>
              <a:rPr lang="en-US" sz="1400" b="1" i="0" u="sng" strike="noStrike" cap="none" dirty="0">
                <a:solidFill>
                  <a:schemeClr val="dk1"/>
                </a:solidFill>
                <a:latin typeface="Arial"/>
                <a:ea typeface="Arial"/>
                <a:cs typeface="Arial"/>
                <a:sym typeface="Arial"/>
              </a:rPr>
              <a:t>:</a:t>
            </a:r>
            <a:endParaRPr lang="en-US" b="1" u="sng" dirty="0">
              <a:solidFill>
                <a:schemeClr val="dk1"/>
              </a:solidFill>
            </a:endParaRPr>
          </a:p>
          <a:p>
            <a:pPr marL="0" marR="0" lvl="0" indent="0" algn="l" rtl="0">
              <a:lnSpc>
                <a:spcPct val="100000"/>
              </a:lnSpc>
              <a:spcBef>
                <a:spcPts val="0"/>
              </a:spcBef>
              <a:spcAft>
                <a:spcPts val="0"/>
              </a:spcAft>
              <a:buClr>
                <a:schemeClr val="dk1"/>
              </a:buClr>
              <a:buSzPts val="1600"/>
              <a:buFont typeface="Arial"/>
              <a:buNone/>
            </a:pPr>
            <a:endParaRPr lang="en-US" b="1" u="sng" dirty="0">
              <a:solidFill>
                <a:schemeClr val="dk1"/>
              </a:solidFill>
            </a:endParaRPr>
          </a:p>
          <a:p>
            <a:pPr marL="342900" marR="0" lvl="0" indent="-342900" algn="l" rtl="0">
              <a:lnSpc>
                <a:spcPct val="100000"/>
              </a:lnSpc>
              <a:spcBef>
                <a:spcPts val="0"/>
              </a:spcBef>
              <a:spcAft>
                <a:spcPts val="0"/>
              </a:spcAft>
              <a:buClr>
                <a:schemeClr val="dk1"/>
              </a:buClr>
              <a:buSzPts val="1600"/>
              <a:buFont typeface="+mj-lt"/>
              <a:buAutoNum type="arabicPeriod"/>
            </a:pPr>
            <a:r>
              <a:rPr lang="en-US" dirty="0">
                <a:solidFill>
                  <a:schemeClr val="dk1"/>
                </a:solidFill>
              </a:rPr>
              <a:t>Create some sketches of your ideas to refine them</a:t>
            </a:r>
          </a:p>
          <a:p>
            <a:pPr marL="342900" marR="0" lvl="0" indent="-342900" algn="l" rtl="0">
              <a:lnSpc>
                <a:spcPct val="100000"/>
              </a:lnSpc>
              <a:spcBef>
                <a:spcPts val="0"/>
              </a:spcBef>
              <a:spcAft>
                <a:spcPts val="0"/>
              </a:spcAft>
              <a:buClr>
                <a:schemeClr val="dk1"/>
              </a:buClr>
              <a:buSzPts val="1600"/>
              <a:buFont typeface="+mj-lt"/>
              <a:buAutoNum type="arabicPeriod"/>
            </a:pPr>
            <a:r>
              <a:rPr lang="en-US" dirty="0">
                <a:solidFill>
                  <a:schemeClr val="dk1"/>
                </a:solidFill>
              </a:rPr>
              <a:t>Sketch out your chosen design</a:t>
            </a:r>
          </a:p>
          <a:p>
            <a:pPr marL="342900" marR="0" lvl="0" indent="-342900" algn="l" rtl="0">
              <a:lnSpc>
                <a:spcPct val="100000"/>
              </a:lnSpc>
              <a:spcBef>
                <a:spcPts val="0"/>
              </a:spcBef>
              <a:spcAft>
                <a:spcPts val="0"/>
              </a:spcAft>
              <a:buClr>
                <a:schemeClr val="dk1"/>
              </a:buClr>
              <a:buSzPts val="1600"/>
              <a:buFont typeface="+mj-lt"/>
              <a:buAutoNum type="arabicPeriod"/>
            </a:pPr>
            <a:r>
              <a:rPr lang="en-US" dirty="0">
                <a:solidFill>
                  <a:schemeClr val="dk1"/>
                </a:solidFill>
              </a:rPr>
              <a:t>Add in all the detail you want</a:t>
            </a:r>
          </a:p>
          <a:p>
            <a:pPr marL="342900" marR="0" lvl="0" indent="-342900" algn="l" rtl="0">
              <a:lnSpc>
                <a:spcPct val="100000"/>
              </a:lnSpc>
              <a:spcBef>
                <a:spcPts val="0"/>
              </a:spcBef>
              <a:spcAft>
                <a:spcPts val="0"/>
              </a:spcAft>
              <a:buClr>
                <a:schemeClr val="dk1"/>
              </a:buClr>
              <a:buSzPts val="1600"/>
              <a:buFont typeface="+mj-lt"/>
              <a:buAutoNum type="arabicPeriod"/>
            </a:pPr>
            <a:r>
              <a:rPr lang="en-US" dirty="0">
                <a:solidFill>
                  <a:schemeClr val="dk1"/>
                </a:solidFill>
              </a:rPr>
              <a:t>Make your creature look like it is lurking in the depth of the ocean! Use your colors wisely!</a:t>
            </a:r>
          </a:p>
          <a:p>
            <a:pPr marL="342900" marR="0" lvl="0" indent="-342900" algn="l" rtl="0">
              <a:lnSpc>
                <a:spcPct val="100000"/>
              </a:lnSpc>
              <a:spcBef>
                <a:spcPts val="0"/>
              </a:spcBef>
              <a:spcAft>
                <a:spcPts val="0"/>
              </a:spcAft>
              <a:buClr>
                <a:schemeClr val="dk1"/>
              </a:buClr>
              <a:buSzPts val="1600"/>
              <a:buFont typeface="+mj-lt"/>
              <a:buAutoNum type="arabicPeriod"/>
            </a:pPr>
            <a:r>
              <a:rPr lang="en-US" dirty="0">
                <a:solidFill>
                  <a:schemeClr val="dk1"/>
                </a:solidFill>
              </a:rPr>
              <a:t>Tell me about your creature, what is it? Where does it live? How does it catch its prey or is your creature the prey?</a:t>
            </a:r>
          </a:p>
          <a:p>
            <a:pPr marL="342900" marR="0" lvl="0" indent="-342900" algn="l" rtl="0">
              <a:lnSpc>
                <a:spcPct val="100000"/>
              </a:lnSpc>
              <a:spcBef>
                <a:spcPts val="0"/>
              </a:spcBef>
              <a:spcAft>
                <a:spcPts val="0"/>
              </a:spcAft>
              <a:buClr>
                <a:schemeClr val="dk1"/>
              </a:buClr>
              <a:buSzPts val="1600"/>
              <a:buFont typeface="+mj-lt"/>
              <a:buAutoNum type="arabicPeriod"/>
            </a:pPr>
            <a:r>
              <a:rPr lang="en-US" dirty="0">
                <a:solidFill>
                  <a:schemeClr val="dk1"/>
                </a:solidFill>
              </a:rPr>
              <a:t>Be super creative, I would love to hang your work up on the Art Avengers wall!</a:t>
            </a:r>
            <a:endParaRPr dirty="0">
              <a:solidFill>
                <a:schemeClr val="dk1"/>
              </a:solidFill>
            </a:endParaRPr>
          </a:p>
          <a:p>
            <a:pPr marL="0" marR="0" lvl="0" indent="0" algn="l" rtl="0">
              <a:lnSpc>
                <a:spcPct val="100000"/>
              </a:lnSpc>
              <a:spcBef>
                <a:spcPts val="1200"/>
              </a:spcBef>
              <a:spcAft>
                <a:spcPts val="0"/>
              </a:spcAft>
              <a:buClr>
                <a:schemeClr val="dk1"/>
              </a:buClr>
              <a:buSzPts val="1400"/>
              <a:buFont typeface="Arial"/>
              <a:buNone/>
            </a:pPr>
            <a:endParaRPr sz="1400" b="1" i="0" u="sng"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Arial"/>
              <a:buNone/>
            </a:pPr>
            <a:endParaRPr sz="1400" b="1" i="0" u="sng"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Arial"/>
              <a:buNone/>
            </a:pPr>
            <a:endParaRPr sz="1400" b="1" i="0" u="sng"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Arial"/>
              <a:buNone/>
            </a:pPr>
            <a:endParaRPr sz="1400" b="1" i="0" u="sng"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Arial"/>
              <a:buNone/>
            </a:pPr>
            <a:endParaRPr sz="1400" b="1" i="0" u="sng"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Arial"/>
              <a:buNone/>
            </a:pPr>
            <a:endParaRPr sz="1400" b="1" i="0" u="sng"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Arial"/>
              <a:buNone/>
            </a:pPr>
            <a:endParaRPr sz="1400" b="1" i="0" u="sng"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Arial"/>
              <a:buNone/>
            </a:pPr>
            <a:endParaRPr sz="1400" b="1" i="0" u="sng"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Arial"/>
              <a:buNone/>
            </a:pPr>
            <a:endParaRPr sz="1400" b="1" i="0" u="sng"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Arial"/>
              <a:buNone/>
            </a:pPr>
            <a:endParaRPr sz="1400" b="1" i="0" u="sng"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1" i="0" u="sng" strike="noStrike" cap="none" dirty="0">
              <a:solidFill>
                <a:schemeClr val="dk1"/>
              </a:solidFill>
              <a:latin typeface="Arial"/>
              <a:ea typeface="Arial"/>
              <a:cs typeface="Arial"/>
              <a:sym typeface="Arial"/>
            </a:endParaRPr>
          </a:p>
        </p:txBody>
      </p:sp>
      <p:sp>
        <p:nvSpPr>
          <p:cNvPr id="13" name="TextBox 12">
            <a:extLst>
              <a:ext uri="{FF2B5EF4-FFF2-40B4-BE49-F238E27FC236}">
                <a16:creationId xmlns:a16="http://schemas.microsoft.com/office/drawing/2014/main" id="{2CD8E110-CFCB-404A-827E-084967D2118F}"/>
              </a:ext>
            </a:extLst>
          </p:cNvPr>
          <p:cNvSpPr txBox="1"/>
          <p:nvPr/>
        </p:nvSpPr>
        <p:spPr>
          <a:xfrm>
            <a:off x="1716066" y="4418112"/>
            <a:ext cx="3432130" cy="307777"/>
          </a:xfrm>
          <a:prstGeom prst="rect">
            <a:avLst/>
          </a:prstGeom>
          <a:noFill/>
        </p:spPr>
        <p:txBody>
          <a:bodyPr wrap="square">
            <a:spAutoFit/>
          </a:bodyPr>
          <a:lstStyle/>
          <a:p>
            <a:r>
              <a:rPr lang="en-SG" b="0" dirty="0">
                <a:effectLst/>
              </a:rPr>
              <a:t> </a:t>
            </a:r>
            <a:endParaRPr lang="en-SG" dirty="0"/>
          </a:p>
        </p:txBody>
      </p:sp>
      <p:pic>
        <p:nvPicPr>
          <p:cNvPr id="1032" name="Picture 8" descr="Bioluminescence: The greatest light show of them all | LEDVANCE">
            <a:extLst>
              <a:ext uri="{FF2B5EF4-FFF2-40B4-BE49-F238E27FC236}">
                <a16:creationId xmlns:a16="http://schemas.microsoft.com/office/drawing/2014/main" id="{CAE8E766-076B-4ADA-A8CA-FFB576F70B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0739" y="4984656"/>
            <a:ext cx="2686424" cy="203043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Bioluminescence">
            <a:extLst>
              <a:ext uri="{FF2B5EF4-FFF2-40B4-BE49-F238E27FC236}">
                <a16:creationId xmlns:a16="http://schemas.microsoft.com/office/drawing/2014/main" id="{71A96D7D-9703-434B-B8DC-17BF3A2CB26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92427" y="7033169"/>
            <a:ext cx="2686423" cy="204879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The Secret History of Bioluminescence | Hakai Magazine">
            <a:extLst>
              <a:ext uri="{FF2B5EF4-FFF2-40B4-BE49-F238E27FC236}">
                <a16:creationId xmlns:a16="http://schemas.microsoft.com/office/drawing/2014/main" id="{9FE92DDF-A158-478F-8B5A-60895503AAA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5450" y="156473"/>
            <a:ext cx="295275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Bioluminescence - Wikipedia">
            <a:extLst>
              <a:ext uri="{FF2B5EF4-FFF2-40B4-BE49-F238E27FC236}">
                <a16:creationId xmlns:a16="http://schemas.microsoft.com/office/drawing/2014/main" id="{A975CD71-3FCE-490B-9DD4-A67AD2BBA25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83350" y="103111"/>
            <a:ext cx="2095500" cy="16383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EFED3DA7-A25D-EF8E-A945-49E84C0AFF1B}"/>
              </a:ext>
            </a:extLst>
          </p:cNvPr>
          <p:cNvSpPr/>
          <p:nvPr/>
        </p:nvSpPr>
        <p:spPr>
          <a:xfrm>
            <a:off x="327388" y="8623698"/>
            <a:ext cx="2256087" cy="45826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SG"/>
          </a:p>
        </p:txBody>
      </p:sp>
      <p:sp>
        <p:nvSpPr>
          <p:cNvPr id="3" name="TextBox 2">
            <a:extLst>
              <a:ext uri="{FF2B5EF4-FFF2-40B4-BE49-F238E27FC236}">
                <a16:creationId xmlns:a16="http://schemas.microsoft.com/office/drawing/2014/main" id="{E8C218E9-CA25-FE1D-619D-A124F9D258B6}"/>
              </a:ext>
            </a:extLst>
          </p:cNvPr>
          <p:cNvSpPr txBox="1"/>
          <p:nvPr/>
        </p:nvSpPr>
        <p:spPr>
          <a:xfrm>
            <a:off x="479971" y="8571369"/>
            <a:ext cx="1974370" cy="954107"/>
          </a:xfrm>
          <a:prstGeom prst="rect">
            <a:avLst/>
          </a:prstGeom>
          <a:noFill/>
        </p:spPr>
        <p:txBody>
          <a:bodyPr wrap="square">
            <a:spAutoFit/>
          </a:bodyPr>
          <a:lstStyle/>
          <a:p>
            <a:pPr algn="ctr" rtl="0">
              <a:spcBef>
                <a:spcPts val="0"/>
              </a:spcBef>
              <a:spcAft>
                <a:spcPts val="0"/>
              </a:spcAft>
            </a:pPr>
            <a:r>
              <a:rPr lang="en-US" sz="1400" b="1" i="0" u="sng" dirty="0">
                <a:solidFill>
                  <a:srgbClr val="1C1C1C"/>
                </a:solidFill>
                <a:effectLst/>
                <a:latin typeface="Arial" panose="020B0604020202020204" pitchFamily="34" charset="0"/>
              </a:rPr>
              <a:t>Due date</a:t>
            </a:r>
            <a:r>
              <a:rPr lang="en-US" sz="1400" b="0" i="0" u="none" strike="noStrike" dirty="0">
                <a:solidFill>
                  <a:srgbClr val="1C1C1C"/>
                </a:solidFill>
                <a:effectLst/>
                <a:latin typeface="Arial" panose="020B0604020202020204" pitchFamily="34" charset="0"/>
              </a:rPr>
              <a:t>:</a:t>
            </a:r>
            <a:endParaRPr lang="en-US" b="0" dirty="0">
              <a:effectLst/>
            </a:endParaRPr>
          </a:p>
          <a:p>
            <a:pPr algn="ctr" rtl="0">
              <a:spcBef>
                <a:spcPts val="0"/>
              </a:spcBef>
              <a:spcAft>
                <a:spcPts val="0"/>
              </a:spcAft>
            </a:pPr>
            <a:r>
              <a:rPr lang="en-US" sz="1400" b="0" i="0" u="none" strike="noStrike" dirty="0">
                <a:solidFill>
                  <a:srgbClr val="1C1C1C"/>
                </a:solidFill>
                <a:effectLst/>
                <a:latin typeface="Arial" panose="020B0604020202020204" pitchFamily="34" charset="0"/>
              </a:rPr>
              <a:t>Monday 22nd May </a:t>
            </a:r>
            <a:endParaRPr lang="en-US" b="0" dirty="0">
              <a:effectLst/>
            </a:endParaRPr>
          </a:p>
          <a:p>
            <a:br>
              <a:rPr lang="en-US" dirty="0"/>
            </a:br>
            <a:endParaRPr lang="en-SG" dirty="0"/>
          </a:p>
        </p:txBody>
      </p:sp>
    </p:spTree>
  </p:cSld>
  <p:clrMapOvr>
    <a:masterClrMapping/>
  </p:clrMapOvr>
</p:sld>
</file>

<file path=ppt/theme/theme1.xml><?xml version="1.0" encoding="utf-8"?>
<a:theme xmlns:a="http://schemas.openxmlformats.org/drawingml/2006/main" name="3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242</Words>
  <Application>Microsoft Office PowerPoint</Application>
  <PresentationFormat>On-screen Show (4:3)</PresentationFormat>
  <Paragraphs>30</Paragraphs>
  <Slides>1</Slides>
  <Notes>1</Notes>
  <HiddenSlides>0</HiddenSlides>
  <MMClips>0</MMClips>
  <ScaleCrop>false</ScaleCrop>
  <HeadingPairs>
    <vt:vector size="6" baseType="variant">
      <vt:variant>
        <vt:lpstr>Fonts Used</vt:lpstr>
      </vt:variant>
      <vt:variant>
        <vt:i4>2</vt:i4>
      </vt:variant>
      <vt:variant>
        <vt:lpstr>Theme</vt:lpstr>
      </vt:variant>
      <vt:variant>
        <vt:i4>6</vt:i4>
      </vt:variant>
      <vt:variant>
        <vt:lpstr>Slide Titles</vt:lpstr>
      </vt:variant>
      <vt:variant>
        <vt:i4>1</vt:i4>
      </vt:variant>
    </vt:vector>
  </HeadingPairs>
  <TitlesOfParts>
    <vt:vector size="9" baseType="lpstr">
      <vt:lpstr>Arial</vt:lpstr>
      <vt:lpstr>Calibri</vt:lpstr>
      <vt:lpstr>3_Office Theme</vt:lpstr>
      <vt:lpstr>Office Theme</vt:lpstr>
      <vt:lpstr>1_Office Theme</vt:lpstr>
      <vt:lpstr>2_Office Theme</vt:lpstr>
      <vt:lpstr>4_Office Theme</vt:lpstr>
      <vt:lpstr>5_Office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Annabelle Grey</dc:creator>
  <cp:lastModifiedBy>Brian McGregor</cp:lastModifiedBy>
  <cp:revision>6</cp:revision>
  <dcterms:modified xsi:type="dcterms:W3CDTF">2023-04-25T12:07:55Z</dcterms:modified>
</cp:coreProperties>
</file>