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slideLayouts/slideLayout2.xml" ContentType="application/vnd.openxmlformats-officedocument.presentationml.slideLayout+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 id="2147483651" r:id="rId3"/>
    <p:sldMasterId id="2147483653" r:id="rId4"/>
    <p:sldMasterId id="2147483655" r:id="rId5"/>
    <p:sldMasterId id="2147483657" r:id="rId6"/>
  </p:sldMasterIdLst>
  <p:notesMasterIdLst>
    <p:notesMasterId r:id="rId8"/>
  </p:notesMasterIdLst>
  <p:sldIdLst>
    <p:sldId id="256" r:id="rId7"/>
  </p:sldIdLst>
  <p:sldSz cx="6858000" cy="9144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iP/ANrszF1T4OQgs0Ql7kKuob0K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2502" y="108"/>
      </p:cViewPr>
      <p:guideLst>
        <p:guide orient="horz" pos="2880"/>
        <p:guide orient="horz" pos="5299"/>
        <p:guide orient="horz" pos="461"/>
        <p:guide orient="horz" pos="643"/>
        <p:guide orient="horz" pos="5117"/>
        <p:guide pos="2160"/>
        <p:guide pos="255"/>
        <p:guide pos="4065"/>
        <p:guide pos="357"/>
        <p:guide pos="39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5" Type="http://schemas.openxmlformats.org/officeDocument/2006/relationships/slideMaster" Target="slideMasters/slideMaster5.xml"/><Relationship Id="rId15" Type="http://schemas.openxmlformats.org/officeDocument/2006/relationships/theme" Target="theme/theme1.xml"/><Relationship Id="rId4" Type="http://schemas.openxmlformats.org/officeDocument/2006/relationships/slideMaster" Target="slideMasters/slideMaster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8475" cy="466725"/>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337" y="0"/>
            <a:ext cx="3038475" cy="466725"/>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328862" y="1162050"/>
            <a:ext cx="23526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1675" y="4473575"/>
            <a:ext cx="5607050" cy="3660775"/>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675"/>
            <a:ext cx="3038475" cy="466725"/>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337" y="8829675"/>
            <a:ext cx="3038475" cy="466725"/>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701675" y="4473575"/>
            <a:ext cx="5607050" cy="3660775"/>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46" name="Google Shape;46;p1:notes"/>
          <p:cNvSpPr>
            <a:spLocks noGrp="1" noRot="1" noChangeAspect="1"/>
          </p:cNvSpPr>
          <p:nvPr>
            <p:ph type="sldImg" idx="2"/>
          </p:nvPr>
        </p:nvSpPr>
        <p:spPr>
          <a:xfrm>
            <a:off x="2328863" y="1162050"/>
            <a:ext cx="23526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3"/>
        <p:cNvGrpSpPr/>
        <p:nvPr/>
      </p:nvGrpSpPr>
      <p:grpSpPr>
        <a:xfrm>
          <a:off x="0" y="0"/>
          <a:ext cx="0" cy="0"/>
          <a:chOff x="0" y="0"/>
          <a:chExt cx="0" cy="0"/>
        </a:xfrm>
      </p:grpSpPr>
      <p:sp>
        <p:nvSpPr>
          <p:cNvPr id="14" name="Google Shape;14;p3"/>
          <p:cNvSpPr>
            <a:spLocks noGrp="1"/>
          </p:cNvSpPr>
          <p:nvPr>
            <p:ph type="title"/>
          </p:nvPr>
        </p:nvSpPr>
        <p:spPr>
          <a:xfrm>
            <a:off x="342899" y="638527"/>
            <a:ext cx="6165056" cy="1325741"/>
          </a:xfrm>
          <a:prstGeom prst="roundRect">
            <a:avLst>
              <a:gd name="adj" fmla="val 2082"/>
            </a:avLst>
          </a:prstGeom>
          <a:noFill/>
          <a:ln>
            <a:noFill/>
          </a:ln>
        </p:spPr>
        <p:txBody>
          <a:bodyPr spcFirstLastPara="1" wrap="square" lIns="252000" tIns="252000" rIns="252000" bIns="252000" anchor="ctr" anchorCtr="1">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2"/>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with Box">
  <p:cSld name="Title Slide with Box">
    <p:spTree>
      <p:nvGrpSpPr>
        <p:cNvPr id="1" name="Shape 28"/>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ims Slide">
  <p:cSld name="Aims Slide">
    <p:spTree>
      <p:nvGrpSpPr>
        <p:cNvPr id="1" name="Shape 37"/>
        <p:cNvGrpSpPr/>
        <p:nvPr/>
      </p:nvGrpSpPr>
      <p:grpSpPr>
        <a:xfrm>
          <a:off x="0" y="0"/>
          <a:ext cx="0" cy="0"/>
          <a:chOff x="0" y="0"/>
          <a:chExt cx="0" cy="0"/>
        </a:xfrm>
      </p:grpSpPr>
      <p:sp>
        <p:nvSpPr>
          <p:cNvPr id="38" name="Google Shape;38;p10"/>
          <p:cNvSpPr>
            <a:spLocks noGrp="1"/>
          </p:cNvSpPr>
          <p:nvPr>
            <p:ph type="body" idx="1"/>
          </p:nvPr>
        </p:nvSpPr>
        <p:spPr>
          <a:xfrm>
            <a:off x="471488" y="1503680"/>
            <a:ext cx="5915025" cy="1879600"/>
          </a:xfrm>
          <a:prstGeom prst="roundRect">
            <a:avLst>
              <a:gd name="adj" fmla="val 558"/>
            </a:avLst>
          </a:prstGeom>
          <a:noFill/>
          <a:ln>
            <a:noFill/>
          </a:ln>
        </p:spPr>
        <p:txBody>
          <a:bodyPr spcFirstLastPara="1" wrap="square" lIns="252000" tIns="252000" rIns="252000" bIns="252000" anchor="t" anchorCtr="0">
            <a:noAutofit/>
          </a:bodyPr>
          <a:lstStyle>
            <a:lvl1pPr marL="457200" lvl="0" indent="-342900" algn="l">
              <a:lnSpc>
                <a:spcPct val="90000"/>
              </a:lnSpc>
              <a:spcBef>
                <a:spcPts val="1000"/>
              </a:spcBef>
              <a:spcAft>
                <a:spcPts val="0"/>
              </a:spcAft>
              <a:buClr>
                <a:srgbClr val="1C1C1C"/>
              </a:buClr>
              <a:buSzPts val="1800"/>
              <a:buChar char="•"/>
              <a:defRPr sz="1665">
                <a:latin typeface="Arial"/>
                <a:ea typeface="Arial"/>
                <a:cs typeface="Arial"/>
                <a:sym typeface="Arial"/>
              </a:defRPr>
            </a:lvl1pPr>
            <a:lvl2pPr marL="914400" lvl="1" indent="-330200" algn="l">
              <a:lnSpc>
                <a:spcPct val="90000"/>
              </a:lnSpc>
              <a:spcBef>
                <a:spcPts val="500"/>
              </a:spcBef>
              <a:spcAft>
                <a:spcPts val="0"/>
              </a:spcAft>
              <a:buClr>
                <a:srgbClr val="1C1C1C"/>
              </a:buClr>
              <a:buSzPts val="1600"/>
              <a:buChar char="•"/>
              <a:defRPr sz="1480"/>
            </a:lvl2pPr>
            <a:lvl3pPr marL="1371600" lvl="2" indent="-342900" algn="l">
              <a:lnSpc>
                <a:spcPct val="90000"/>
              </a:lnSpc>
              <a:spcBef>
                <a:spcPts val="500"/>
              </a:spcBef>
              <a:spcAft>
                <a:spcPts val="0"/>
              </a:spcAft>
              <a:buClr>
                <a:srgbClr val="1C1C1C"/>
              </a:buClr>
              <a:buSzPts val="1800"/>
              <a:buChar char="•"/>
              <a:defRPr/>
            </a:lvl3pPr>
            <a:lvl4pPr marL="1828800" lvl="3" indent="-342900" algn="l">
              <a:lnSpc>
                <a:spcPct val="90000"/>
              </a:lnSpc>
              <a:spcBef>
                <a:spcPts val="500"/>
              </a:spcBef>
              <a:spcAft>
                <a:spcPts val="0"/>
              </a:spcAft>
              <a:buClr>
                <a:srgbClr val="1C1C1C"/>
              </a:buClr>
              <a:buSzPts val="1800"/>
              <a:buChar char="•"/>
              <a:defRPr/>
            </a:lvl4pPr>
            <a:lvl5pPr marL="2286000" lvl="4" indent="-342900" algn="l">
              <a:lnSpc>
                <a:spcPct val="90000"/>
              </a:lnSpc>
              <a:spcBef>
                <a:spcPts val="500"/>
              </a:spcBef>
              <a:spcAft>
                <a:spcPts val="0"/>
              </a:spcAft>
              <a:buClr>
                <a:srgbClr val="1C1C1C"/>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nd Slide">
  <p:cSld name="End Slide">
    <p:spTree>
      <p:nvGrpSpPr>
        <p:cNvPr id="1" name="Shape 4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3.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3.xml"/><Relationship Id="rId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6.xml"/><Relationship Id="rId1" Type="http://schemas.openxmlformats.org/officeDocument/2006/relationships/slideLayout" Target="../slideLayouts/slideLayout5.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name="adj" fmla="val 572"/>
            </a:avLst>
          </a:prstGeom>
          <a:solidFill>
            <a:schemeClr val="lt1">
              <a:alpha val="89411"/>
            </a:schemeClr>
          </a:solidFill>
          <a:ln w="25400" cap="rnd"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300"/>
              <a:buFont typeface="Arial"/>
              <a:buNone/>
            </a:pPr>
            <a:r>
              <a:rPr lang="en-US" sz="1300" b="0" i="0" u="none" strike="noStrike" cap="none">
                <a:solidFill>
                  <a:srgbClr val="FFFFFF"/>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11" name="Google Shape;11;p2"/>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12" name="Google Shape;12;p2"/>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17" name="Google Shape;17;p4"/>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
        <p:cNvGrpSpPr/>
        <p:nvPr/>
      </p:nvGrpSpPr>
      <p:grpSpPr>
        <a:xfrm>
          <a:off x="0" y="0"/>
          <a:ext cx="0" cy="0"/>
          <a:chOff x="0" y="0"/>
          <a:chExt cx="0" cy="0"/>
        </a:xfrm>
      </p:grpSpPr>
      <p:pic>
        <p:nvPicPr>
          <p:cNvPr id="19" name="Google Shape;19;p5"/>
          <p:cNvPicPr preferRelativeResize="0"/>
          <p:nvPr/>
        </p:nvPicPr>
        <p:blipFill rotWithShape="1">
          <a:blip r:embed="rId4">
            <a:alphaModFix/>
          </a:blip>
          <a:srcRect/>
          <a:stretch/>
        </p:blipFill>
        <p:spPr>
          <a:xfrm>
            <a:off x="6392862" y="8261350"/>
            <a:ext cx="431800" cy="774700"/>
          </a:xfrm>
          <a:prstGeom prst="rect">
            <a:avLst/>
          </a:prstGeom>
          <a:noFill/>
          <a:ln>
            <a:noFill/>
          </a:ln>
        </p:spPr>
      </p:pic>
      <p:sp>
        <p:nvSpPr>
          <p:cNvPr id="20" name="Google Shape;20;p5"/>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21" name="Google Shape;21;p5"/>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
        <p:cNvGrpSpPr/>
        <p:nvPr/>
      </p:nvGrpSpPr>
      <p:grpSpPr>
        <a:xfrm>
          <a:off x="0" y="0"/>
          <a:ext cx="0" cy="0"/>
          <a:chOff x="0" y="0"/>
          <a:chExt cx="0" cy="0"/>
        </a:xfrm>
      </p:grpSpPr>
      <p:sp>
        <p:nvSpPr>
          <p:cNvPr id="24" name="Google Shape;24;p7"/>
          <p:cNvSpPr/>
          <p:nvPr/>
        </p:nvSpPr>
        <p:spPr>
          <a:xfrm>
            <a:off x="342900" y="584200"/>
            <a:ext cx="6165850" cy="7943850"/>
          </a:xfrm>
          <a:prstGeom prst="roundRect">
            <a:avLst>
              <a:gd name="adj" fmla="val 572"/>
            </a:avLst>
          </a:prstGeom>
          <a:solidFill>
            <a:schemeClr val="lt1">
              <a:alpha val="89411"/>
            </a:schemeClr>
          </a:solidFill>
          <a:ln w="25400" cap="rnd"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300"/>
              <a:buFont typeface="Arial"/>
              <a:buNone/>
            </a:pPr>
            <a:r>
              <a:rPr lang="en-US" sz="1300" b="0" i="0" u="none" strike="noStrike" cap="none">
                <a:solidFill>
                  <a:srgbClr val="FFFFFF"/>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pic>
        <p:nvPicPr>
          <p:cNvPr id="25" name="Google Shape;25;p7"/>
          <p:cNvPicPr preferRelativeResize="0"/>
          <p:nvPr/>
        </p:nvPicPr>
        <p:blipFill rotWithShape="1">
          <a:blip r:embed="rId4">
            <a:alphaModFix/>
          </a:blip>
          <a:srcRect/>
          <a:stretch/>
        </p:blipFill>
        <p:spPr>
          <a:xfrm>
            <a:off x="6054725" y="7645400"/>
            <a:ext cx="431800" cy="774700"/>
          </a:xfrm>
          <a:prstGeom prst="rect">
            <a:avLst/>
          </a:prstGeom>
          <a:noFill/>
          <a:ln>
            <a:noFill/>
          </a:ln>
        </p:spPr>
      </p:pic>
      <p:sp>
        <p:nvSpPr>
          <p:cNvPr id="26" name="Google Shape;26;p7"/>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27" name="Google Shape;27;p7"/>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9"/>
        <p:cNvGrpSpPr/>
        <p:nvPr/>
      </p:nvGrpSpPr>
      <p:grpSpPr>
        <a:xfrm>
          <a:off x="0" y="0"/>
          <a:ext cx="0" cy="0"/>
          <a:chOff x="0" y="0"/>
          <a:chExt cx="0" cy="0"/>
        </a:xfrm>
      </p:grpSpPr>
      <p:sp>
        <p:nvSpPr>
          <p:cNvPr id="30" name="Google Shape;30;p9"/>
          <p:cNvSpPr/>
          <p:nvPr/>
        </p:nvSpPr>
        <p:spPr>
          <a:xfrm>
            <a:off x="377825" y="3906837"/>
            <a:ext cx="6102350" cy="4552950"/>
          </a:xfrm>
          <a:prstGeom prst="roundRect">
            <a:avLst>
              <a:gd name="adj" fmla="val 1384"/>
            </a:avLst>
          </a:prstGeom>
          <a:solidFill>
            <a:srgbClr val="FFF9E7"/>
          </a:solidFill>
          <a:ln w="25400" cap="rnd" cmpd="sng">
            <a:solidFill>
              <a:srgbClr val="FEFBD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300"/>
              <a:buFont typeface="Arial"/>
              <a:buNone/>
            </a:pPr>
            <a:r>
              <a:rPr lang="en-US" sz="1300" b="0" i="0" u="none" strike="noStrike" cap="none">
                <a:solidFill>
                  <a:srgbClr val="FFFFFF"/>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31" name="Google Shape;31;p9"/>
          <p:cNvSpPr/>
          <p:nvPr/>
        </p:nvSpPr>
        <p:spPr>
          <a:xfrm>
            <a:off x="377825" y="684212"/>
            <a:ext cx="6102350" cy="2922587"/>
          </a:xfrm>
          <a:prstGeom prst="roundRect">
            <a:avLst>
              <a:gd name="adj" fmla="val 1384"/>
            </a:avLst>
          </a:prstGeom>
          <a:solidFill>
            <a:srgbClr val="FFF9E7"/>
          </a:solidFill>
          <a:ln w="25400" cap="rnd" cmpd="sng">
            <a:solidFill>
              <a:srgbClr val="FEFBDA"/>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1300"/>
              <a:buFont typeface="Arial"/>
              <a:buNone/>
            </a:pPr>
            <a:r>
              <a:rPr lang="en-US" sz="1300" b="0" i="0" u="none" strike="noStrike" cap="none">
                <a:solidFill>
                  <a:srgbClr val="FFFFFF"/>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32" name="Google Shape;32;p9"/>
          <p:cNvSpPr txBox="1"/>
          <p:nvPr/>
        </p:nvSpPr>
        <p:spPr>
          <a:xfrm>
            <a:off x="471487" y="4095750"/>
            <a:ext cx="5915025" cy="719137"/>
          </a:xfrm>
          <a:prstGeom prst="rect">
            <a:avLst/>
          </a:prstGeom>
          <a:noFill/>
          <a:ln>
            <a:noFill/>
          </a:ln>
        </p:spPr>
        <p:txBody>
          <a:bodyPr spcFirstLastPara="1" wrap="square" lIns="0" tIns="0" rIns="0" bIns="0" anchor="ctr" anchorCtr="1">
            <a:noAutofit/>
          </a:bodyPr>
          <a:lstStyle/>
          <a:p>
            <a:pPr marL="0" marR="0" lvl="0" indent="0" algn="l" rtl="0">
              <a:lnSpc>
                <a:spcPct val="9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Success Criteria</a:t>
            </a:r>
            <a:endParaRPr sz="1400" b="0" i="0" u="none" strike="noStrike" cap="none">
              <a:solidFill>
                <a:srgbClr val="000000"/>
              </a:solidFill>
              <a:latin typeface="Arial"/>
              <a:ea typeface="Arial"/>
              <a:cs typeface="Arial"/>
              <a:sym typeface="Arial"/>
            </a:endParaRPr>
          </a:p>
        </p:txBody>
      </p:sp>
      <p:sp>
        <p:nvSpPr>
          <p:cNvPr id="33" name="Google Shape;33;p9"/>
          <p:cNvSpPr txBox="1"/>
          <p:nvPr/>
        </p:nvSpPr>
        <p:spPr>
          <a:xfrm>
            <a:off x="471487" y="979487"/>
            <a:ext cx="5915025" cy="720725"/>
          </a:xfrm>
          <a:prstGeom prst="rect">
            <a:avLst/>
          </a:prstGeom>
          <a:noFill/>
          <a:ln>
            <a:noFill/>
          </a:ln>
        </p:spPr>
        <p:txBody>
          <a:bodyPr spcFirstLastPara="1" wrap="square" lIns="0" tIns="0" rIns="0" bIns="0" anchor="ctr" anchorCtr="1">
            <a:noAutofit/>
          </a:bodyPr>
          <a:lstStyle/>
          <a:p>
            <a:pPr marL="0" marR="0" lvl="0" indent="0" algn="l" rtl="0">
              <a:lnSpc>
                <a:spcPct val="90000"/>
              </a:lnSpc>
              <a:spcBef>
                <a:spcPts val="0"/>
              </a:spcBef>
              <a:spcAft>
                <a:spcPts val="0"/>
              </a:spcAft>
              <a:buClr>
                <a:schemeClr val="dk1"/>
              </a:buClr>
              <a:buSzPts val="3600"/>
              <a:buFont typeface="Arial"/>
              <a:buNone/>
            </a:pPr>
            <a:r>
              <a:rPr lang="en-US" sz="3600" b="1" i="0" u="none" strike="noStrike" cap="none">
                <a:solidFill>
                  <a:schemeClr val="dk1"/>
                </a:solidFill>
                <a:latin typeface="Arial"/>
                <a:ea typeface="Arial"/>
                <a:cs typeface="Arial"/>
                <a:sym typeface="Arial"/>
              </a:rPr>
              <a:t>Aim</a:t>
            </a:r>
            <a:endParaRPr sz="1400" b="0" i="0" u="none" strike="noStrike" cap="none">
              <a:solidFill>
                <a:srgbClr val="000000"/>
              </a:solidFill>
              <a:latin typeface="Arial"/>
              <a:ea typeface="Arial"/>
              <a:cs typeface="Arial"/>
              <a:sym typeface="Arial"/>
            </a:endParaRPr>
          </a:p>
        </p:txBody>
      </p:sp>
      <p:sp>
        <p:nvSpPr>
          <p:cNvPr id="34" name="Google Shape;34;p9"/>
          <p:cNvSpPr txBox="1"/>
          <p:nvPr/>
        </p:nvSpPr>
        <p:spPr>
          <a:xfrm>
            <a:off x="471487" y="4622800"/>
            <a:ext cx="5915025" cy="1879600"/>
          </a:xfrm>
          <a:prstGeom prst="rect">
            <a:avLst/>
          </a:prstGeom>
          <a:noFill/>
          <a:ln>
            <a:noFill/>
          </a:ln>
        </p:spPr>
        <p:txBody>
          <a:bodyPr spcFirstLastPara="1" wrap="square" lIns="180000" tIns="252000" rIns="252000" bIns="180000" anchor="t" anchorCtr="0">
            <a:noAutofit/>
          </a:bodyPr>
          <a:lstStyle/>
          <a:p>
            <a:pPr marL="228600" marR="0" lvl="0" indent="-228600" algn="l" rtl="0">
              <a:lnSpc>
                <a:spcPct val="90000"/>
              </a:lnSpc>
              <a:spcBef>
                <a:spcPts val="0"/>
              </a:spcBef>
              <a:spcAft>
                <a:spcPts val="0"/>
              </a:spcAft>
              <a:buClr>
                <a:srgbClr val="1C1C1C"/>
              </a:buClr>
              <a:buSzPts val="1800"/>
              <a:buFont typeface="Arial"/>
              <a:buChar char="•"/>
            </a:pPr>
            <a:r>
              <a:rPr lang="en-US" sz="1800" b="0" i="0" u="none" strike="noStrike" cap="none">
                <a:solidFill>
                  <a:srgbClr val="1C1C1C"/>
                </a:solidFill>
                <a:latin typeface="Arial"/>
                <a:ea typeface="Arial"/>
                <a:cs typeface="Arial"/>
                <a:sym typeface="Arial"/>
              </a:rPr>
              <a:t>Statement 1 Lorem ipsum dolor sit amet, consectetur adipiscing elit.</a:t>
            </a:r>
            <a:endParaRPr sz="1400" b="0" i="0" u="none" strike="noStrike" cap="none">
              <a:solidFill>
                <a:srgbClr val="000000"/>
              </a:solidFill>
              <a:latin typeface="Arial"/>
              <a:ea typeface="Arial"/>
              <a:cs typeface="Arial"/>
              <a:sym typeface="Arial"/>
            </a:endParaRPr>
          </a:p>
          <a:p>
            <a:pPr marL="228600" marR="0" lvl="0" indent="-228600" algn="l" rtl="0">
              <a:lnSpc>
                <a:spcPct val="90000"/>
              </a:lnSpc>
              <a:spcBef>
                <a:spcPts val="1000"/>
              </a:spcBef>
              <a:spcAft>
                <a:spcPts val="0"/>
              </a:spcAft>
              <a:buClr>
                <a:srgbClr val="1C1C1C"/>
              </a:buClr>
              <a:buSzPts val="1800"/>
              <a:buFont typeface="Arial"/>
              <a:buChar char="•"/>
            </a:pPr>
            <a:r>
              <a:rPr lang="en-US" sz="1800" b="0" i="0" u="none" strike="noStrike" cap="none">
                <a:solidFill>
                  <a:srgbClr val="1C1C1C"/>
                </a:solidFill>
                <a:latin typeface="Arial"/>
                <a:ea typeface="Arial"/>
                <a:cs typeface="Arial"/>
                <a:sym typeface="Arial"/>
              </a:rPr>
              <a:t>Statement 2</a:t>
            </a:r>
            <a:endParaRPr sz="1400" b="0" i="0" u="none" strike="noStrike" cap="none">
              <a:solidFill>
                <a:srgbClr val="000000"/>
              </a:solidFill>
              <a:latin typeface="Arial"/>
              <a:ea typeface="Arial"/>
              <a:cs typeface="Arial"/>
              <a:sym typeface="Arial"/>
            </a:endParaRPr>
          </a:p>
          <a:p>
            <a:pPr marL="685800" marR="0" lvl="1" indent="-228600" algn="l" rtl="0">
              <a:lnSpc>
                <a:spcPct val="90000"/>
              </a:lnSpc>
              <a:spcBef>
                <a:spcPts val="500"/>
              </a:spcBef>
              <a:spcAft>
                <a:spcPts val="0"/>
              </a:spcAft>
              <a:buClr>
                <a:srgbClr val="1C1C1C"/>
              </a:buClr>
              <a:buSzPts val="1600"/>
              <a:buFont typeface="Arial"/>
              <a:buChar char="•"/>
            </a:pPr>
            <a:r>
              <a:rPr lang="en-US" sz="1600" b="0" i="0" u="none" strike="noStrike" cap="none">
                <a:solidFill>
                  <a:srgbClr val="1C1C1C"/>
                </a:solidFill>
                <a:latin typeface="Arial"/>
                <a:ea typeface="Arial"/>
                <a:cs typeface="Arial"/>
                <a:sym typeface="Arial"/>
              </a:rPr>
              <a:t>Sub statement</a:t>
            </a:r>
            <a:endParaRPr sz="1400" b="0" i="0" u="none" strike="noStrike" cap="none">
              <a:solidFill>
                <a:srgbClr val="000000"/>
              </a:solidFill>
              <a:latin typeface="Arial"/>
              <a:ea typeface="Arial"/>
              <a:cs typeface="Arial"/>
              <a:sym typeface="Arial"/>
            </a:endParaRPr>
          </a:p>
        </p:txBody>
      </p:sp>
      <p:sp>
        <p:nvSpPr>
          <p:cNvPr id="35" name="Google Shape;35;p9"/>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36" name="Google Shape;36;p9"/>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9"/>
        <p:cNvGrpSpPr/>
        <p:nvPr/>
      </p:nvGrpSpPr>
      <p:grpSpPr>
        <a:xfrm>
          <a:off x="0" y="0"/>
          <a:ext cx="0" cy="0"/>
          <a:chOff x="0" y="0"/>
          <a:chExt cx="0" cy="0"/>
        </a:xfrm>
      </p:grpSpPr>
      <p:pic>
        <p:nvPicPr>
          <p:cNvPr id="40" name="Google Shape;40;p11"/>
          <p:cNvPicPr preferRelativeResize="0"/>
          <p:nvPr/>
        </p:nvPicPr>
        <p:blipFill rotWithShape="1">
          <a:blip r:embed="rId4">
            <a:alphaModFix/>
          </a:blip>
          <a:srcRect/>
          <a:stretch/>
        </p:blipFill>
        <p:spPr>
          <a:xfrm>
            <a:off x="6392862" y="8261350"/>
            <a:ext cx="431800" cy="774700"/>
          </a:xfrm>
          <a:prstGeom prst="rect">
            <a:avLst/>
          </a:prstGeom>
          <a:noFill/>
          <a:ln>
            <a:noFill/>
          </a:ln>
        </p:spPr>
      </p:pic>
      <p:sp>
        <p:nvSpPr>
          <p:cNvPr id="41" name="Google Shape;41;p11"/>
          <p:cNvSpPr>
            <a:spLocks noGrp="1"/>
          </p:cNvSpPr>
          <p:nvPr>
            <p:ph type="title"/>
          </p:nvPr>
        </p:nvSpPr>
        <p:spPr>
          <a:xfrm>
            <a:off x="368300" y="927100"/>
            <a:ext cx="6121400" cy="1535112"/>
          </a:xfrm>
          <a:prstGeom prst="roundRect">
            <a:avLst>
              <a:gd name="adj" fmla="val 2082"/>
            </a:avLst>
          </a:prstGeom>
          <a:noFill/>
          <a:ln>
            <a:noFill/>
          </a:ln>
        </p:spPr>
        <p:txBody>
          <a:bodyPr spcFirstLastPara="1" wrap="square" lIns="252000" tIns="252000" rIns="252000" bIns="252000" anchor="ctr" anchorCtr="1">
            <a:noAutofit/>
          </a:bodyPr>
          <a:lstStyle>
            <a:lvl1pPr marR="0" lvl="0"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1pPr>
            <a:lvl2pPr marR="0" lvl="1"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2pPr>
            <a:lvl3pPr marR="0" lvl="2"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3pPr>
            <a:lvl4pPr marR="0" lvl="3"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4pPr>
            <a:lvl5pPr marR="0" lvl="4"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5pPr>
            <a:lvl6pPr marR="0" lvl="5"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6pPr>
            <a:lvl7pPr marR="0" lvl="6"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7pPr>
            <a:lvl8pPr marR="0" lvl="7"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8pPr>
            <a:lvl9pPr marR="0" lvl="8" algn="l" rtl="0">
              <a:lnSpc>
                <a:spcPct val="90000"/>
              </a:lnSpc>
              <a:spcBef>
                <a:spcPts val="0"/>
              </a:spcBef>
              <a:spcAft>
                <a:spcPts val="0"/>
              </a:spcAft>
              <a:buClr>
                <a:srgbClr val="000000"/>
              </a:buClr>
              <a:buSzPts val="1400"/>
              <a:buFont typeface="Arial"/>
              <a:buNone/>
              <a:defRPr sz="4000" b="1" i="0" u="none" strike="noStrike" cap="none">
                <a:solidFill>
                  <a:srgbClr val="1C1C1C"/>
                </a:solidFill>
                <a:latin typeface="Arial"/>
                <a:ea typeface="Arial"/>
                <a:cs typeface="Arial"/>
                <a:sym typeface="Arial"/>
              </a:defRPr>
            </a:lvl9pPr>
          </a:lstStyle>
          <a:p>
            <a:endParaRPr/>
          </a:p>
        </p:txBody>
      </p:sp>
      <p:sp>
        <p:nvSpPr>
          <p:cNvPr id="42" name="Google Shape;42;p11"/>
          <p:cNvSpPr>
            <a:spLocks noGrp="1"/>
          </p:cNvSpPr>
          <p:nvPr>
            <p:ph type="body" idx="1"/>
          </p:nvPr>
        </p:nvSpPr>
        <p:spPr>
          <a:xfrm>
            <a:off x="368300" y="2609850"/>
            <a:ext cx="6121400" cy="5849937"/>
          </a:xfrm>
          <a:prstGeom prst="roundRect">
            <a:avLst>
              <a:gd name="adj" fmla="val 558"/>
            </a:avLst>
          </a:prstGeom>
          <a:noFill/>
          <a:ln>
            <a:noFill/>
          </a:ln>
        </p:spPr>
        <p:txBody>
          <a:bodyPr spcFirstLastPara="1" wrap="square" lIns="252000" tIns="252000" rIns="252000" bIns="252000" anchor="t" anchorCtr="0">
            <a:noAutofit/>
          </a:bodyPr>
          <a:lstStyle>
            <a:lvl1pPr marL="457200" marR="0" lvl="0" indent="-342900" algn="l" rtl="0">
              <a:lnSpc>
                <a:spcPct val="90000"/>
              </a:lnSpc>
              <a:spcBef>
                <a:spcPts val="1000"/>
              </a:spcBef>
              <a:spcAft>
                <a:spcPts val="0"/>
              </a:spcAft>
              <a:buClr>
                <a:srgbClr val="1C1C1C"/>
              </a:buClr>
              <a:buSzPts val="1800"/>
              <a:buFont typeface="Arial"/>
              <a:buChar char="•"/>
              <a:defRPr sz="1800" b="0" i="0" u="none" strike="noStrike" cap="none">
                <a:solidFill>
                  <a:srgbClr val="1C1C1C"/>
                </a:solidFill>
                <a:latin typeface="Arial"/>
                <a:ea typeface="Arial"/>
                <a:cs typeface="Arial"/>
                <a:sym typeface="Arial"/>
              </a:defRPr>
            </a:lvl1pPr>
            <a:lvl2pPr marL="914400" marR="0" lvl="1" indent="-330200" algn="l" rtl="0">
              <a:lnSpc>
                <a:spcPct val="90000"/>
              </a:lnSpc>
              <a:spcBef>
                <a:spcPts val="500"/>
              </a:spcBef>
              <a:spcAft>
                <a:spcPts val="0"/>
              </a:spcAft>
              <a:buClr>
                <a:srgbClr val="1C1C1C"/>
              </a:buClr>
              <a:buSzPts val="1600"/>
              <a:buFont typeface="Arial"/>
              <a:buChar char="•"/>
              <a:defRPr sz="1600" b="0" i="0" u="none" strike="noStrike" cap="none">
                <a:solidFill>
                  <a:srgbClr val="1C1C1C"/>
                </a:solidFill>
                <a:latin typeface="Arial"/>
                <a:ea typeface="Arial"/>
                <a:cs typeface="Arial"/>
                <a:sym typeface="Arial"/>
              </a:defRPr>
            </a:lvl2pPr>
            <a:lvl3pPr marL="1371600" marR="0" lvl="2"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3pPr>
            <a:lvl4pPr marL="1828800" marR="0" lvl="3"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4pPr>
            <a:lvl5pPr marL="2286000" marR="0" lvl="4" indent="-317500" algn="l" rtl="0">
              <a:lnSpc>
                <a:spcPct val="90000"/>
              </a:lnSpc>
              <a:spcBef>
                <a:spcPts val="500"/>
              </a:spcBef>
              <a:spcAft>
                <a:spcPts val="0"/>
              </a:spcAft>
              <a:buClr>
                <a:srgbClr val="1C1C1C"/>
              </a:buClr>
              <a:buSzPts val="1400"/>
              <a:buFont typeface="Arial"/>
              <a:buChar char="•"/>
              <a:defRPr sz="1400" b="0" i="0" u="none" strike="noStrike" cap="none">
                <a:solidFill>
                  <a:srgbClr val="1C1C1C"/>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9FFE1"/>
        </a:solidFill>
        <a:effectLst/>
      </p:bgPr>
    </p:bg>
    <p:spTree>
      <p:nvGrpSpPr>
        <p:cNvPr id="1" name="Shape 47"/>
        <p:cNvGrpSpPr/>
        <p:nvPr/>
      </p:nvGrpSpPr>
      <p:grpSpPr>
        <a:xfrm>
          <a:off x="0" y="0"/>
          <a:ext cx="0" cy="0"/>
          <a:chOff x="0" y="0"/>
          <a:chExt cx="0" cy="0"/>
        </a:xfrm>
      </p:grpSpPr>
      <p:sp>
        <p:nvSpPr>
          <p:cNvPr id="48" name="Google Shape;48;p1"/>
          <p:cNvSpPr txBox="1"/>
          <p:nvPr/>
        </p:nvSpPr>
        <p:spPr>
          <a:xfrm>
            <a:off x="376250" y="2139950"/>
            <a:ext cx="6105600" cy="1517650"/>
          </a:xfrm>
          <a:prstGeom prst="rect">
            <a:avLst/>
          </a:prstGeom>
          <a:noFill/>
          <a:ln w="9525" cap="flat" cmpd="sng">
            <a:solidFill>
              <a:srgbClr val="000000"/>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C1C1C"/>
              </a:buClr>
              <a:buSzPts val="1600"/>
              <a:buFont typeface="Arial"/>
              <a:buNone/>
            </a:pPr>
            <a:r>
              <a:rPr lang="en-US" sz="1600" b="1" i="0" u="sng" strike="noStrike" cap="none" dirty="0">
                <a:solidFill>
                  <a:srgbClr val="1C1C1C"/>
                </a:solidFill>
                <a:latin typeface="Arial"/>
                <a:ea typeface="Arial"/>
                <a:cs typeface="Arial"/>
                <a:sym typeface="Arial"/>
              </a:rPr>
              <a:t>Link to learning</a:t>
            </a:r>
            <a:r>
              <a:rPr lang="en-US" sz="1600" b="0" i="0" u="none" strike="noStrike" cap="none" dirty="0">
                <a:solidFill>
                  <a:srgbClr val="1C1C1C"/>
                </a:solidFill>
                <a:latin typeface="Arial"/>
                <a:ea typeface="Arial"/>
                <a:cs typeface="Arial"/>
                <a:sym typeface="Arial"/>
              </a:rPr>
              <a:t>:</a:t>
            </a:r>
          </a:p>
          <a:p>
            <a:pPr marL="0" marR="0" lvl="0" indent="0" algn="l" rtl="0">
              <a:lnSpc>
                <a:spcPct val="90000"/>
              </a:lnSpc>
              <a:spcBef>
                <a:spcPts val="0"/>
              </a:spcBef>
              <a:spcAft>
                <a:spcPts val="0"/>
              </a:spcAft>
              <a:buClr>
                <a:srgbClr val="1C1C1C"/>
              </a:buClr>
              <a:buSzPts val="1600"/>
              <a:buFont typeface="Arial"/>
              <a:buNone/>
            </a:pPr>
            <a:endParaRPr lang="en-US" sz="1600" dirty="0">
              <a:solidFill>
                <a:srgbClr val="1C1C1C"/>
              </a:solidFill>
            </a:endParaRPr>
          </a:p>
          <a:p>
            <a:pPr marL="0" marR="0" lvl="0" indent="0" algn="l" rtl="0">
              <a:lnSpc>
                <a:spcPct val="90000"/>
              </a:lnSpc>
              <a:spcBef>
                <a:spcPts val="0"/>
              </a:spcBef>
              <a:spcAft>
                <a:spcPts val="0"/>
              </a:spcAft>
              <a:buClr>
                <a:srgbClr val="1C1C1C"/>
              </a:buClr>
              <a:buSzPts val="1600"/>
              <a:buFont typeface="Arial"/>
              <a:buNone/>
            </a:pPr>
            <a:r>
              <a:rPr lang="en-US" sz="1600" b="0" i="0" u="none" strike="noStrike" cap="none" dirty="0">
                <a:solidFill>
                  <a:srgbClr val="1C1C1C"/>
                </a:solidFill>
                <a:latin typeface="Arial"/>
                <a:ea typeface="Arial"/>
                <a:cs typeface="Arial"/>
                <a:sym typeface="Arial"/>
              </a:rPr>
              <a:t>We are going to be </a:t>
            </a:r>
            <a:r>
              <a:rPr lang="en-US" sz="1600" b="0" i="0" u="none" strike="noStrike" cap="none" dirty="0" smtClean="0">
                <a:solidFill>
                  <a:srgbClr val="1C1C1C"/>
                </a:solidFill>
                <a:latin typeface="Arial"/>
                <a:ea typeface="Arial"/>
                <a:cs typeface="Arial"/>
                <a:sym typeface="Arial"/>
              </a:rPr>
              <a:t>expanding on our Graffiti art project, moving into the DT room and creating phone holders based on the work of Keith Haring. You are going to be learning about product development, design and functionality. </a:t>
            </a:r>
            <a:endParaRPr sz="1600" b="0" i="0" u="none" strike="noStrike" cap="none" dirty="0">
              <a:solidFill>
                <a:srgbClr val="1C1C1C"/>
              </a:solidFill>
              <a:latin typeface="Arial"/>
              <a:ea typeface="Arial"/>
              <a:cs typeface="Arial"/>
              <a:sym typeface="Arial"/>
            </a:endParaRPr>
          </a:p>
          <a:p>
            <a:pPr marL="0" marR="0" lvl="0" indent="0" algn="l" rtl="0">
              <a:lnSpc>
                <a:spcPct val="90000"/>
              </a:lnSpc>
              <a:spcBef>
                <a:spcPts val="0"/>
              </a:spcBef>
              <a:spcAft>
                <a:spcPts val="0"/>
              </a:spcAft>
              <a:buClr>
                <a:srgbClr val="1C1C1C"/>
              </a:buClr>
              <a:buSzPts val="1600"/>
              <a:buFont typeface="Arial"/>
              <a:buNone/>
            </a:pPr>
            <a:endParaRPr sz="1200" dirty="0">
              <a:solidFill>
                <a:srgbClr val="1C1C1C"/>
              </a:solidFill>
              <a:latin typeface="Calibri"/>
              <a:ea typeface="Calibri"/>
              <a:cs typeface="Calibri"/>
              <a:sym typeface="Calibri"/>
            </a:endParaRPr>
          </a:p>
        </p:txBody>
      </p:sp>
      <p:sp>
        <p:nvSpPr>
          <p:cNvPr id="49" name="Google Shape;49;p1"/>
          <p:cNvSpPr txBox="1"/>
          <p:nvPr/>
        </p:nvSpPr>
        <p:spPr>
          <a:xfrm>
            <a:off x="350624" y="3657601"/>
            <a:ext cx="6130800" cy="2026898"/>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15000"/>
              </a:lnSpc>
              <a:spcBef>
                <a:spcPts val="1200"/>
              </a:spcBef>
              <a:spcAft>
                <a:spcPts val="0"/>
              </a:spcAft>
              <a:buClr>
                <a:srgbClr val="000000"/>
              </a:buClr>
              <a:buSzPts val="1600"/>
              <a:buFont typeface="Arial"/>
              <a:buNone/>
            </a:pPr>
            <a:r>
              <a:rPr lang="en-US" sz="1600" b="1" u="sng" dirty="0"/>
              <a:t>Task</a:t>
            </a:r>
            <a:r>
              <a:rPr lang="en-US" sz="1600" b="1" u="sng" dirty="0" smtClean="0"/>
              <a:t>: </a:t>
            </a:r>
            <a:r>
              <a:rPr lang="en-US" sz="1600" b="1" dirty="0" smtClean="0"/>
              <a:t>Design your own desk tidier</a:t>
            </a:r>
          </a:p>
          <a:p>
            <a:pPr marL="0" marR="0" lvl="0" indent="0" rtl="0">
              <a:lnSpc>
                <a:spcPct val="115000"/>
              </a:lnSpc>
              <a:spcBef>
                <a:spcPts val="1200"/>
              </a:spcBef>
              <a:spcAft>
                <a:spcPts val="0"/>
              </a:spcAft>
              <a:buClr>
                <a:srgbClr val="000000"/>
              </a:buClr>
              <a:buSzPts val="1600"/>
              <a:buFont typeface="Arial"/>
              <a:buNone/>
            </a:pPr>
            <a:r>
              <a:rPr lang="en-US" sz="1600" dirty="0" smtClean="0"/>
              <a:t>This is all about product development. I would like you to develop your own desk tidier. You can make it if you chose as well. Think about what needs to be included and how you would make it a successful design. </a:t>
            </a:r>
            <a:endParaRPr sz="1600" b="0" i="0" u="none" strike="noStrike" cap="none" dirty="0">
              <a:solidFill>
                <a:srgbClr val="000000"/>
              </a:solidFill>
              <a:latin typeface="Arial"/>
              <a:ea typeface="Arial"/>
              <a:cs typeface="Arial"/>
              <a:sym typeface="Arial"/>
            </a:endParaRPr>
          </a:p>
        </p:txBody>
      </p:sp>
      <p:pic>
        <p:nvPicPr>
          <p:cNvPr id="51" name="Google Shape;51;p1"/>
          <p:cNvPicPr preferRelativeResize="0"/>
          <p:nvPr/>
        </p:nvPicPr>
        <p:blipFill rotWithShape="1">
          <a:blip r:embed="rId3">
            <a:alphaModFix/>
          </a:blip>
          <a:srcRect/>
          <a:stretch/>
        </p:blipFill>
        <p:spPr>
          <a:xfrm>
            <a:off x="376237" y="555625"/>
            <a:ext cx="1008062" cy="1008062"/>
          </a:xfrm>
          <a:prstGeom prst="rect">
            <a:avLst/>
          </a:prstGeom>
          <a:noFill/>
          <a:ln>
            <a:noFill/>
          </a:ln>
        </p:spPr>
      </p:pic>
      <p:sp>
        <p:nvSpPr>
          <p:cNvPr id="52" name="Google Shape;52;p1"/>
          <p:cNvSpPr txBox="1"/>
          <p:nvPr/>
        </p:nvSpPr>
        <p:spPr>
          <a:xfrm>
            <a:off x="350837" y="1585912"/>
            <a:ext cx="3078300" cy="3684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1" i="0" u="sng" strike="noStrike" cap="none" dirty="0">
                <a:solidFill>
                  <a:schemeClr val="dk1"/>
                </a:solidFill>
                <a:latin typeface="Arial"/>
                <a:ea typeface="Arial"/>
                <a:cs typeface="Arial"/>
                <a:sym typeface="Arial"/>
              </a:rPr>
              <a:t>Year Groups</a:t>
            </a:r>
            <a:r>
              <a:rPr lang="en-US" sz="1800" b="0" i="0" u="none" strike="noStrike" cap="none" dirty="0">
                <a:solidFill>
                  <a:schemeClr val="dk1"/>
                </a:solidFill>
                <a:latin typeface="Arial"/>
                <a:ea typeface="Arial"/>
                <a:cs typeface="Arial"/>
                <a:sym typeface="Arial"/>
              </a:rPr>
              <a:t>: </a:t>
            </a:r>
            <a:r>
              <a:rPr lang="en-US" sz="1800" dirty="0" smtClean="0">
                <a:solidFill>
                  <a:schemeClr val="dk1"/>
                </a:solidFill>
              </a:rPr>
              <a:t>7</a:t>
            </a:r>
            <a:endParaRPr sz="1400" b="0" i="0" u="none" strike="noStrike" cap="none" dirty="0">
              <a:solidFill>
                <a:srgbClr val="000000"/>
              </a:solidFill>
              <a:latin typeface="Arial"/>
              <a:ea typeface="Arial"/>
              <a:cs typeface="Arial"/>
              <a:sym typeface="Arial"/>
            </a:endParaRPr>
          </a:p>
        </p:txBody>
      </p:sp>
      <p:sp>
        <p:nvSpPr>
          <p:cNvPr id="53" name="Google Shape;53;p1"/>
          <p:cNvSpPr txBox="1"/>
          <p:nvPr/>
        </p:nvSpPr>
        <p:spPr>
          <a:xfrm>
            <a:off x="3489325" y="1595437"/>
            <a:ext cx="3024300" cy="369900"/>
          </a:xfrm>
          <a:prstGeom prst="rect">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1" i="0" u="sng" strike="noStrike" cap="none" dirty="0">
                <a:solidFill>
                  <a:schemeClr val="dk1"/>
                </a:solidFill>
                <a:latin typeface="Arial"/>
                <a:ea typeface="Arial"/>
                <a:cs typeface="Arial"/>
                <a:sym typeface="Arial"/>
              </a:rPr>
              <a:t>Subject</a:t>
            </a:r>
            <a:r>
              <a:rPr lang="en-US" sz="1800" b="0" i="0" u="none" strike="noStrike" cap="none" dirty="0">
                <a:solidFill>
                  <a:schemeClr val="dk1"/>
                </a:solidFill>
                <a:latin typeface="Arial"/>
                <a:ea typeface="Arial"/>
                <a:cs typeface="Arial"/>
                <a:sym typeface="Arial"/>
              </a:rPr>
              <a:t>: </a:t>
            </a:r>
            <a:r>
              <a:rPr lang="en-US" sz="1800" dirty="0" smtClean="0">
                <a:solidFill>
                  <a:schemeClr val="dk1"/>
                </a:solidFill>
              </a:rPr>
              <a:t>ADT</a:t>
            </a:r>
            <a:r>
              <a:rPr lang="en-US" sz="1800" b="0" i="0" u="none" strike="noStrike" cap="none" dirty="0" smtClean="0">
                <a:solidFill>
                  <a:schemeClr val="dk1"/>
                </a:solidFill>
                <a:latin typeface="Arial"/>
                <a:ea typeface="Arial"/>
                <a:cs typeface="Arial"/>
                <a:sym typeface="Arial"/>
              </a:rPr>
              <a:t> </a:t>
            </a:r>
            <a:endParaRPr sz="1400" b="0" i="0" u="none" strike="noStrike" cap="none" dirty="0">
              <a:solidFill>
                <a:srgbClr val="000000"/>
              </a:solidFill>
              <a:latin typeface="Arial"/>
              <a:ea typeface="Arial"/>
              <a:cs typeface="Arial"/>
              <a:sym typeface="Arial"/>
            </a:endParaRPr>
          </a:p>
        </p:txBody>
      </p:sp>
      <p:sp>
        <p:nvSpPr>
          <p:cNvPr id="54" name="Google Shape;54;p1"/>
          <p:cNvSpPr txBox="1"/>
          <p:nvPr/>
        </p:nvSpPr>
        <p:spPr>
          <a:xfrm>
            <a:off x="350624" y="5684499"/>
            <a:ext cx="3281412" cy="3158875"/>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Arial"/>
              <a:buNone/>
            </a:pPr>
            <a:r>
              <a:rPr lang="en-US" sz="1600" b="1" i="0" u="sng" strike="noStrike" cap="none" dirty="0">
                <a:solidFill>
                  <a:schemeClr val="dk1"/>
                </a:solidFill>
                <a:latin typeface="Arial"/>
                <a:ea typeface="Arial"/>
                <a:cs typeface="Arial"/>
                <a:sym typeface="Arial"/>
              </a:rPr>
              <a:t>Expectations</a:t>
            </a:r>
            <a:r>
              <a:rPr lang="en-US" sz="1400" b="1" i="0" u="sng" strike="noStrike" cap="none" dirty="0">
                <a:solidFill>
                  <a:schemeClr val="dk1"/>
                </a:solidFill>
                <a:latin typeface="Arial"/>
                <a:ea typeface="Arial"/>
                <a:cs typeface="Arial"/>
                <a:sym typeface="Arial"/>
              </a:rPr>
              <a:t>:</a:t>
            </a:r>
          </a:p>
          <a:p>
            <a:pPr marL="342900" indent="-342900">
              <a:buClr>
                <a:schemeClr val="dk1"/>
              </a:buClr>
              <a:buSzPts val="1600"/>
              <a:buFont typeface="+mj-lt"/>
              <a:buAutoNum type="arabicPeriod"/>
            </a:pPr>
            <a:r>
              <a:rPr lang="en-US" dirty="0" smtClean="0">
                <a:solidFill>
                  <a:schemeClr val="dk1"/>
                </a:solidFill>
              </a:rPr>
              <a:t>Research and print some pictures of examples that you can use for inspiration. </a:t>
            </a:r>
          </a:p>
          <a:p>
            <a:pPr marL="342900" indent="-342900">
              <a:buClr>
                <a:schemeClr val="dk1"/>
              </a:buClr>
              <a:buSzPts val="1600"/>
              <a:buFont typeface="+mj-lt"/>
              <a:buAutoNum type="arabicPeriod"/>
            </a:pPr>
            <a:r>
              <a:rPr lang="en-US" dirty="0" smtClean="0">
                <a:solidFill>
                  <a:schemeClr val="dk1"/>
                </a:solidFill>
              </a:rPr>
              <a:t>Write </a:t>
            </a:r>
            <a:r>
              <a:rPr lang="en-US" dirty="0">
                <a:solidFill>
                  <a:schemeClr val="dk1"/>
                </a:solidFill>
              </a:rPr>
              <a:t>down what you need to include in your design. </a:t>
            </a:r>
            <a:endParaRPr lang="en-US" dirty="0" smtClean="0">
              <a:solidFill>
                <a:schemeClr val="dk1"/>
              </a:solidFill>
            </a:endParaRPr>
          </a:p>
          <a:p>
            <a:pPr marL="342900" indent="-342900">
              <a:buClr>
                <a:schemeClr val="dk1"/>
              </a:buClr>
              <a:buSzPts val="1600"/>
              <a:buFont typeface="+mj-lt"/>
              <a:buAutoNum type="arabicPeriod"/>
            </a:pPr>
            <a:r>
              <a:rPr lang="en-US" dirty="0" smtClean="0">
                <a:solidFill>
                  <a:schemeClr val="dk1"/>
                </a:solidFill>
              </a:rPr>
              <a:t>Draw some design ideas of your own. There should be at least 3 options. Work out what will work, what you need to include and what will be successful. </a:t>
            </a:r>
          </a:p>
          <a:p>
            <a:pPr marL="342900" indent="-342900">
              <a:buClr>
                <a:schemeClr val="dk1"/>
              </a:buClr>
              <a:buSzPts val="1600"/>
              <a:buFont typeface="+mj-lt"/>
              <a:buAutoNum type="arabicPeriod"/>
            </a:pPr>
            <a:r>
              <a:rPr lang="en-US" dirty="0" smtClean="0">
                <a:solidFill>
                  <a:schemeClr val="dk1"/>
                </a:solidFill>
              </a:rPr>
              <a:t>Draw or make your final design.</a:t>
            </a:r>
          </a:p>
          <a:p>
            <a:pPr marL="342900" indent="-342900">
              <a:buClr>
                <a:schemeClr val="dk1"/>
              </a:buClr>
              <a:buSzPts val="1600"/>
              <a:buFont typeface="+mj-lt"/>
              <a:buAutoNum type="arabicPeriod"/>
            </a:pPr>
            <a:r>
              <a:rPr lang="en-US" dirty="0" smtClean="0">
                <a:solidFill>
                  <a:schemeClr val="dk1"/>
                </a:solidFill>
              </a:rPr>
              <a:t>Make sure you annotate and explain your ideas. </a:t>
            </a:r>
            <a:endParaRPr lang="en-US" dirty="0">
              <a:solidFill>
                <a:schemeClr val="dk1"/>
              </a:solidFill>
            </a:endParaRPr>
          </a:p>
          <a:p>
            <a:pPr marL="342900" marR="0" lvl="0" indent="-342900" algn="l" rtl="0">
              <a:lnSpc>
                <a:spcPct val="100000"/>
              </a:lnSpc>
              <a:spcBef>
                <a:spcPts val="0"/>
              </a:spcBef>
              <a:spcAft>
                <a:spcPts val="0"/>
              </a:spcAft>
              <a:buClr>
                <a:schemeClr val="dk1"/>
              </a:buClr>
              <a:buSzPts val="1600"/>
              <a:buFont typeface="+mj-lt"/>
              <a:buAutoNum type="arabicPeriod"/>
            </a:pPr>
            <a:endParaRPr dirty="0">
              <a:solidFill>
                <a:schemeClr val="dk1"/>
              </a:solidFill>
            </a:endParaRPr>
          </a:p>
          <a:p>
            <a:pPr marR="0" lvl="0" algn="l" rtl="0">
              <a:lnSpc>
                <a:spcPct val="100000"/>
              </a:lnSpc>
              <a:spcBef>
                <a:spcPts val="0"/>
              </a:spcBef>
              <a:spcAft>
                <a:spcPts val="0"/>
              </a:spcAft>
              <a:buClr>
                <a:schemeClr val="dk1"/>
              </a:buClr>
              <a:buSzPts val="1600"/>
            </a:pPr>
            <a:endParaRPr lang="en-SG" dirty="0">
              <a:solidFill>
                <a:schemeClr val="dk1"/>
              </a:solidFill>
            </a:endParaRPr>
          </a:p>
          <a:p>
            <a:pPr marL="285750" marR="0" lvl="0" indent="-285750" algn="l" rtl="0">
              <a:lnSpc>
                <a:spcPct val="100000"/>
              </a:lnSpc>
              <a:spcBef>
                <a:spcPts val="0"/>
              </a:spcBef>
              <a:spcAft>
                <a:spcPts val="0"/>
              </a:spcAft>
              <a:buClr>
                <a:schemeClr val="dk1"/>
              </a:buClr>
              <a:buSzPts val="1600"/>
              <a:buFont typeface="Arial" panose="020B0604020202020204" pitchFamily="34" charset="0"/>
              <a:buChar char="•"/>
            </a:pPr>
            <a:endParaRPr dirty="0">
              <a:solidFill>
                <a:schemeClr val="dk1"/>
              </a:solidFill>
            </a:endParaRPr>
          </a:p>
          <a:p>
            <a:pPr marL="0" marR="0" lvl="0" indent="0" algn="l" rtl="0">
              <a:lnSpc>
                <a:spcPct val="100000"/>
              </a:lnSpc>
              <a:spcBef>
                <a:spcPts val="120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400"/>
              <a:buFont typeface="Arial"/>
              <a:buNone/>
            </a:pPr>
            <a:endParaRPr sz="1400" b="1" i="0" u="sng"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sng" strike="noStrike" cap="none" dirty="0">
              <a:solidFill>
                <a:schemeClr val="dk1"/>
              </a:solidFill>
              <a:latin typeface="Arial"/>
              <a:ea typeface="Arial"/>
              <a:cs typeface="Arial"/>
              <a:sym typeface="Arial"/>
            </a:endParaRPr>
          </a:p>
        </p:txBody>
      </p:sp>
      <p:sp>
        <p:nvSpPr>
          <p:cNvPr id="50" name="Google Shape;50;p1"/>
          <p:cNvSpPr txBox="1"/>
          <p:nvPr/>
        </p:nvSpPr>
        <p:spPr>
          <a:xfrm>
            <a:off x="1090152" y="31127"/>
            <a:ext cx="1890600" cy="831900"/>
          </a:xfrm>
          <a:prstGeom prst="rect">
            <a:avLst/>
          </a:prstGeom>
          <a:solidFill>
            <a:srgbClr val="FFFF00"/>
          </a:solidFill>
          <a:ln w="9525" cap="flat" cmpd="sng">
            <a:solidFill>
              <a:srgbClr val="23A7F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1C1C1C"/>
              </a:buClr>
              <a:buSzPts val="1600"/>
              <a:buFont typeface="Arial"/>
              <a:buNone/>
            </a:pPr>
            <a:r>
              <a:rPr lang="en-US" sz="1600" b="1" i="0" u="sng" strike="noStrike" cap="none" dirty="0">
                <a:solidFill>
                  <a:srgbClr val="1C1C1C"/>
                </a:solidFill>
                <a:latin typeface="Arial"/>
                <a:ea typeface="Arial"/>
                <a:cs typeface="Arial"/>
                <a:sym typeface="Arial"/>
              </a:rPr>
              <a:t>Due date</a:t>
            </a:r>
            <a:r>
              <a:rPr lang="en-US" sz="1600" b="0" i="0" u="none" strike="noStrike" cap="none" dirty="0">
                <a:solidFill>
                  <a:srgbClr val="1C1C1C"/>
                </a:solidFill>
                <a:latin typeface="Arial"/>
                <a:ea typeface="Arial"/>
                <a:cs typeface="Arial"/>
                <a:sym typeface="Arial"/>
              </a:rPr>
              <a:t>:</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1C1C1C"/>
              </a:buClr>
              <a:buSzPts val="1600"/>
              <a:buFont typeface="Arial"/>
              <a:buNone/>
            </a:pPr>
            <a:r>
              <a:rPr lang="en-US" sz="1600" b="0" i="0" u="none" strike="noStrike" cap="none" dirty="0">
                <a:solidFill>
                  <a:srgbClr val="1C1C1C"/>
                </a:solidFill>
                <a:latin typeface="Arial"/>
                <a:ea typeface="Arial"/>
                <a:cs typeface="Arial"/>
                <a:sym typeface="Arial"/>
              </a:rPr>
              <a:t>Monday </a:t>
            </a:r>
            <a:r>
              <a:rPr lang="en-US" sz="1600" dirty="0" smtClean="0">
                <a:solidFill>
                  <a:srgbClr val="1C1C1C"/>
                </a:solidFill>
              </a:rPr>
              <a:t>13th </a:t>
            </a:r>
            <a:r>
              <a:rPr lang="en-US" sz="1600" dirty="0">
                <a:solidFill>
                  <a:srgbClr val="1C1C1C"/>
                </a:solidFill>
              </a:rPr>
              <a:t>February </a:t>
            </a:r>
            <a:r>
              <a:rPr lang="en-US" sz="1600" dirty="0" smtClean="0">
                <a:solidFill>
                  <a:srgbClr val="1C1C1C"/>
                </a:solidFill>
              </a:rPr>
              <a:t>2023</a:t>
            </a:r>
            <a:endParaRPr sz="1400" b="0" i="0" u="none" strike="noStrike" cap="none" dirty="0">
              <a:solidFill>
                <a:srgbClr val="000000"/>
              </a:solidFill>
              <a:latin typeface="Arial"/>
              <a:ea typeface="Arial"/>
              <a:cs typeface="Arial"/>
              <a:sym typeface="Arial"/>
            </a:endParaRPr>
          </a:p>
        </p:txBody>
      </p:sp>
      <p:pic>
        <p:nvPicPr>
          <p:cNvPr id="2" name="Picture 1"/>
          <p:cNvPicPr>
            <a:picLocks noChangeAspect="1"/>
          </p:cNvPicPr>
          <p:nvPr/>
        </p:nvPicPr>
        <p:blipFill>
          <a:blip r:embed="rId4"/>
          <a:stretch>
            <a:fillRect/>
          </a:stretch>
        </p:blipFill>
        <p:spPr>
          <a:xfrm>
            <a:off x="5401056" y="-8329"/>
            <a:ext cx="1112569" cy="1477720"/>
          </a:xfrm>
          <a:prstGeom prst="rect">
            <a:avLst/>
          </a:prstGeom>
        </p:spPr>
      </p:pic>
      <p:pic>
        <p:nvPicPr>
          <p:cNvPr id="3" name="Picture 2"/>
          <p:cNvPicPr>
            <a:picLocks noChangeAspect="1"/>
          </p:cNvPicPr>
          <p:nvPr/>
        </p:nvPicPr>
        <p:blipFill>
          <a:blip r:embed="rId5"/>
          <a:stretch>
            <a:fillRect/>
          </a:stretch>
        </p:blipFill>
        <p:spPr>
          <a:xfrm>
            <a:off x="3061145" y="0"/>
            <a:ext cx="2150174" cy="1610555"/>
          </a:xfrm>
          <a:prstGeom prst="rect">
            <a:avLst/>
          </a:prstGeom>
        </p:spPr>
      </p:pic>
      <p:pic>
        <p:nvPicPr>
          <p:cNvPr id="4" name="Picture 3"/>
          <p:cNvPicPr>
            <a:picLocks noChangeAspect="1"/>
          </p:cNvPicPr>
          <p:nvPr/>
        </p:nvPicPr>
        <p:blipFill>
          <a:blip r:embed="rId6"/>
          <a:stretch>
            <a:fillRect/>
          </a:stretch>
        </p:blipFill>
        <p:spPr>
          <a:xfrm>
            <a:off x="3489325" y="6377366"/>
            <a:ext cx="3258011" cy="2466008"/>
          </a:xfrm>
          <a:prstGeom prst="rect">
            <a:avLst/>
          </a:prstGeom>
        </p:spPr>
      </p:pic>
    </p:spTree>
  </p:cSld>
  <p:clrMapOvr>
    <a:masterClrMapping/>
  </p:clrMapOvr>
</p:sld>
</file>

<file path=ppt/theme/theme1.xml><?xml version="1.0" encoding="utf-8"?>
<a:theme xmlns:a="http://schemas.openxmlformats.org/drawingml/2006/main"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189</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vt:i4>
      </vt:variant>
    </vt:vector>
  </HeadingPairs>
  <TitlesOfParts>
    <vt:vector size="9" baseType="lpstr">
      <vt:lpstr>Arial</vt:lpstr>
      <vt:lpstr>Calibri</vt:lpstr>
      <vt:lpstr>3_Office Theme</vt:lpstr>
      <vt:lpstr>Office Theme</vt:lpstr>
      <vt:lpstr>1_Office Theme</vt:lpstr>
      <vt:lpstr>2_Office Theme</vt:lpstr>
      <vt:lpstr>4_Office Theme</vt:lpstr>
      <vt:lpstr>5_Office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Annabelle Grey</dc:creator>
  <cp:lastModifiedBy>Kristin Mcgregor</cp:lastModifiedBy>
  <cp:revision>8</cp:revision>
  <dcterms:modified xsi:type="dcterms:W3CDTF">2023-01-12T09:25:34Z</dcterms:modified>
</cp:coreProperties>
</file>