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1" r:id="rId6"/>
    <p:sldMasterId id="2147483653" r:id="rId7"/>
    <p:sldMasterId id="2147483655" r:id="rId8"/>
    <p:sldMasterId id="2147483657" r:id="rId9"/>
  </p:sldMasterIdLst>
  <p:notesMasterIdLst>
    <p:notesMasterId r:id="rId10"/>
  </p:notesMasterIdLst>
  <p:sldIdLst>
    <p:sldId id="256" r:id="rId11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j7kNtGtSkz6winXj35Ec0G2Rtk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12" Type="http://customschemas.google.com/relationships/presentationmetadata" Target="metadata"/><Relationship Id="rId9" Type="http://schemas.openxmlformats.org/officeDocument/2006/relationships/slideMaster" Target="slideMasters/slideMaster6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Box">
  <p:cSld name="Title Slide with Box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ms Slide">
  <p:cSld name="Aims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>
            <p:ph idx="1" type="body"/>
          </p:nvPr>
        </p:nvSpPr>
        <p:spPr>
          <a:xfrm>
            <a:off x="471488" y="1503680"/>
            <a:ext cx="5915025" cy="187960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theme" Target="../theme/theme4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5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7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6666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4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5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6666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7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0" lIns="180000" spcFirstLastPara="1" rIns="252000" wrap="square" tIns="2520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9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1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22nd May</a:t>
            </a:r>
            <a:endParaRPr b="1" i="0" sz="1600" u="sng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76250" y="2139950"/>
            <a:ext cx="6105600" cy="954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sz="1200">
              <a:solidFill>
                <a:srgbClr val="1C1C1C"/>
              </a:solidFill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/>
              <a:t>This year, we have been listening to lots of different musical  instruments.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22400" y="3165075"/>
            <a:ext cx="6130800" cy="10884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Create a new, never-before seen or heard,  musical instrument.</a:t>
            </a:r>
            <a:endParaRPr b="0" i="1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16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Spring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     </a:t>
            </a:r>
            <a:r>
              <a:rPr lang="en-US" sz="1800">
                <a:solidFill>
                  <a:srgbClr val="1C1C1C"/>
                </a:solidFill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    Music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22400" y="4324600"/>
            <a:ext cx="6130800" cy="4015500"/>
          </a:xfrm>
          <a:prstGeom prst="rect">
            <a:avLst/>
          </a:prstGeom>
          <a:noFill/>
          <a:ln cap="flat" cmpd="sng" w="9525">
            <a:solidFill>
              <a:srgbClr val="1C1C1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This design will be presented on A4 or A3 size paper.</a:t>
            </a:r>
            <a:endParaRPr sz="1600"/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It must be presented in colour. You may use felts, paints, materials, colour pencils etc. </a:t>
            </a:r>
            <a:endParaRPr sz="1600"/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Your new </a:t>
            </a:r>
            <a:r>
              <a:rPr lang="en-US" sz="1600"/>
              <a:t>invention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must be original.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It must have a name.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The design must show clearly how the instrument works.</a:t>
            </a:r>
            <a:endParaRPr sz="1600"/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/>
              <a:t>It can belong to any instrumental family or a combination of more than one.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you require help with resources please ask Ms Esposito.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