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j7kNtGtSkz6winXj35Ec0G2Rtk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22nd May</a:t>
            </a:r>
            <a:endParaRPr b="1" i="0" sz="16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sz="1200">
              <a:solidFill>
                <a:srgbClr val="1C1C1C"/>
              </a:solidFill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/>
              <a:t>This year, we have been listening to lots of different musical  instruments.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2400" y="3165075"/>
            <a:ext cx="6130800" cy="10884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Create a new, never-before seen or heard,  musical instrument.</a:t>
            </a:r>
            <a:endParaRPr b="0" i="1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rgbClr val="1C1C1C"/>
                </a:solidFill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Music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22400" y="4324600"/>
            <a:ext cx="6130800" cy="40155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This design will be presented on A4 or A3 size paper.</a:t>
            </a:r>
            <a:endParaRPr sz="1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It must be presented in colour. You may use felts, paints, materials, colour pencils etc. 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new </a:t>
            </a:r>
            <a:r>
              <a:rPr lang="en-US" sz="1600"/>
              <a:t>invention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must be original.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It must have a name.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The design must show clearly how the instrument works.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It can belong to any instrumental family or a combination of more than one.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require help with resources please ask Ms Esposito.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