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rmhuuVqtVQZ4IfuazJloU48+b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592" y="72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3bf7c196f_0_2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" name="Google Shape;17;g113bf7c196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7450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13bf7c196f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g113bf7c196f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3bf7c196f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5 &amp; 6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g113bf7c196f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P.E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13bf7c196f_0_22"/>
          <p:cNvSpPr txBox="1"/>
          <p:nvPr/>
        </p:nvSpPr>
        <p:spPr>
          <a:xfrm>
            <a:off x="376250" y="2139950"/>
            <a:ext cx="6105600" cy="6324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This term </a:t>
            </a:r>
            <a:r>
              <a:rPr lang="en-US" sz="1600" dirty="0">
                <a:solidFill>
                  <a:srgbClr val="1C1C1C"/>
                </a:solidFill>
              </a:rPr>
              <a:t>KS2 will be studying </a:t>
            </a:r>
            <a:r>
              <a:rPr lang="en-US" sz="1600" dirty="0" smtClean="0">
                <a:solidFill>
                  <a:srgbClr val="1C1C1C"/>
                </a:solidFill>
              </a:rPr>
              <a:t>gymnastics.  </a:t>
            </a:r>
            <a:r>
              <a:rPr lang="en-US" sz="1600" dirty="0">
                <a:solidFill>
                  <a:srgbClr val="1C1C1C"/>
                </a:solidFill>
              </a:rPr>
              <a:t>Empha</a:t>
            </a:r>
            <a:r>
              <a:rPr lang="en-US" sz="1600" dirty="0">
                <a:solidFill>
                  <a:schemeClr val="dk1"/>
                </a:solidFill>
              </a:rPr>
              <a:t>sis will be placed on creativity and fluidity of movement.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3bf7c196f_0_22"/>
          <p:cNvSpPr txBox="1"/>
          <p:nvPr/>
        </p:nvSpPr>
        <p:spPr>
          <a:xfrm>
            <a:off x="350825" y="2888837"/>
            <a:ext cx="6130800" cy="209611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 </a:t>
            </a:r>
            <a:endParaRPr sz="1600" b="1" i="0" u="sng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dirty="0" smtClean="0"/>
              <a:t>Watch the video of a 14 piece sequence, gymnastics routine. Create </a:t>
            </a:r>
            <a:r>
              <a:rPr lang="en-US" sz="1600" dirty="0" smtClean="0"/>
              <a:t>you own </a:t>
            </a:r>
            <a:r>
              <a:rPr lang="en-US" sz="1600" dirty="0" smtClean="0"/>
              <a:t>video </a:t>
            </a:r>
            <a:r>
              <a:rPr lang="en-US" sz="1600" dirty="0"/>
              <a:t>of you </a:t>
            </a:r>
            <a:r>
              <a:rPr lang="en-US" sz="1600" dirty="0" smtClean="0"/>
              <a:t>performing</a:t>
            </a:r>
            <a:r>
              <a:rPr lang="en-US" sz="1600" dirty="0" smtClean="0"/>
              <a:t> </a:t>
            </a:r>
            <a:r>
              <a:rPr lang="en-US" sz="1600" dirty="0"/>
              <a:t>a </a:t>
            </a:r>
            <a:r>
              <a:rPr lang="en-US" sz="1600" dirty="0" smtClean="0"/>
              <a:t>routine </a:t>
            </a:r>
            <a:r>
              <a:rPr lang="en-US" sz="1600" dirty="0"/>
              <a:t>that shows </a:t>
            </a:r>
            <a:r>
              <a:rPr lang="en-US" sz="1600" dirty="0" smtClean="0"/>
              <a:t>similar control </a:t>
            </a:r>
            <a:r>
              <a:rPr lang="en-US" sz="1600" dirty="0"/>
              <a:t>of your body. </a:t>
            </a:r>
            <a:endParaRPr lang="en-US" sz="1600" dirty="0" smtClean="0"/>
          </a:p>
          <a:p>
            <a:pPr lvl="0">
              <a:lnSpc>
                <a:spcPct val="115000"/>
              </a:lnSpc>
              <a:spcBef>
                <a:spcPts val="1200"/>
              </a:spcBef>
              <a:buSzPts val="1600"/>
            </a:pPr>
            <a:r>
              <a:rPr lang="en-GB" sz="1600" b="1" dirty="0">
                <a:solidFill>
                  <a:srgbClr val="1C1C1C"/>
                </a:solidFill>
              </a:rPr>
              <a:t>https://www.youtube.com/watch?v=FudfJp8BEh0</a:t>
            </a:r>
            <a:endParaRPr sz="1600" b="1" dirty="0">
              <a:solidFill>
                <a:srgbClr val="1C1C1C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sng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3bf7c196f_0_22"/>
          <p:cNvSpPr txBox="1"/>
          <p:nvPr/>
        </p:nvSpPr>
        <p:spPr>
          <a:xfrm>
            <a:off x="350825" y="5101393"/>
            <a:ext cx="6130800" cy="310923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dirty="0"/>
              <a:t>Your work needs to be submitted as a video submission saved on a USB pen or sent via school 360. Take a screenshot of part of your video and stick it in your book with an explanation of what you are doing. Then submit your book for marking. </a:t>
            </a:r>
            <a:r>
              <a:rPr lang="en-US" sz="1600" dirty="0" smtClean="0"/>
              <a:t>Try to make your routine a 14 piece routine also but performs only screen shot 4 parts of your routine to explain. </a:t>
            </a:r>
            <a:endParaRPr sz="1600"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solidFill>
                <a:srgbClr val="1C1C1C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3bf7c196f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buClr>
                <a:srgbClr val="1C1C1C"/>
              </a:buClr>
              <a:buSzPts val="1600"/>
            </a:pPr>
            <a:r>
              <a:rPr lang="en-GB" dirty="0"/>
              <a:t>Monday 27th March 2023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Ruby Pearson</cp:lastModifiedBy>
  <cp:revision>1</cp:revision>
  <dcterms:modified xsi:type="dcterms:W3CDTF">2023-02-17T08:33:16Z</dcterms:modified>
</cp:coreProperties>
</file>