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1" r:id="rId6"/>
    <p:sldMasterId id="2147483653" r:id="rId7"/>
    <p:sldMasterId id="2147483655" r:id="rId8"/>
    <p:sldMasterId id="2147483657" r:id="rId9"/>
  </p:sldMasterIdLst>
  <p:notesMasterIdLst>
    <p:notesMasterId r:id="rId10"/>
  </p:notesMasterIdLst>
  <p:sldIdLst>
    <p:sldId id="256" r:id="rId11"/>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GoogleSlidesCustomDataVersion2">
      <go:slidesCustomData xmlns:go="http://customooxmlschemas.google.com/" r:id="rId12" roundtripDataSignature="AMtx7mhTixSiz2uv080BRoTS3i6CIcps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1.xml"/><Relationship Id="rId10" Type="http://schemas.openxmlformats.org/officeDocument/2006/relationships/notesMaster" Target="notesMasters/notesMaster1.xml"/><Relationship Id="rId12" Type="http://customschemas.google.com/relationships/presentationmetadata" Target="metadata"/><Relationship Id="rId9" Type="http://schemas.openxmlformats.org/officeDocument/2006/relationships/slideMaster" Target="slideMasters/slideMaster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46" name="Google Shape;46;p1:notes"/>
          <p:cNvSpPr/>
          <p:nvPr>
            <p:ph idx="2" type="sldImg"/>
          </p:nvPr>
        </p:nvSpPr>
        <p:spPr>
          <a:xfrm>
            <a:off x="2328863"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Box">
  <p:cSld name="Title Slide with Box">
    <p:spTree>
      <p:nvGrpSpPr>
        <p:cNvPr id="28"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ims Slide">
  <p:cSld name="Aims Slide">
    <p:spTree>
      <p:nvGrpSpPr>
        <p:cNvPr id="37" name="Shape 37"/>
        <p:cNvGrpSpPr/>
        <p:nvPr/>
      </p:nvGrpSpPr>
      <p:grpSpPr>
        <a:xfrm>
          <a:off x="0" y="0"/>
          <a:ext cx="0" cy="0"/>
          <a:chOff x="0" y="0"/>
          <a:chExt cx="0" cy="0"/>
        </a:xfrm>
      </p:grpSpPr>
      <p:sp>
        <p:nvSpPr>
          <p:cNvPr id="38" name="Google Shape;38;p10"/>
          <p:cNvSpPr/>
          <p:nvPr>
            <p:ph idx="1" type="body"/>
          </p:nvPr>
        </p:nvSpPr>
        <p:spPr>
          <a:xfrm>
            <a:off x="471488" y="1503680"/>
            <a:ext cx="5915025" cy="1879600"/>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indent="-330200" lvl="1" marL="914400" algn="l">
              <a:lnSpc>
                <a:spcPct val="90000"/>
              </a:lnSpc>
              <a:spcBef>
                <a:spcPts val="500"/>
              </a:spcBef>
              <a:spcAft>
                <a:spcPts val="0"/>
              </a:spcAft>
              <a:buClr>
                <a:srgbClr val="1C1C1C"/>
              </a:buClr>
              <a:buSzPts val="1600"/>
              <a:buChar char="•"/>
              <a:defRPr sz="1480"/>
            </a:lvl2pPr>
            <a:lvl3pPr indent="-342900" lvl="2" marL="1371600" algn="l">
              <a:lnSpc>
                <a:spcPct val="90000"/>
              </a:lnSpc>
              <a:spcBef>
                <a:spcPts val="500"/>
              </a:spcBef>
              <a:spcAft>
                <a:spcPts val="0"/>
              </a:spcAft>
              <a:buClr>
                <a:srgbClr val="1C1C1C"/>
              </a:buClr>
              <a:buSzPts val="1800"/>
              <a:buChar char="•"/>
              <a:defRPr/>
            </a:lvl3pPr>
            <a:lvl4pPr indent="-342900" lvl="3" marL="1828800" algn="l">
              <a:lnSpc>
                <a:spcPct val="90000"/>
              </a:lnSpc>
              <a:spcBef>
                <a:spcPts val="500"/>
              </a:spcBef>
              <a:spcAft>
                <a:spcPts val="0"/>
              </a:spcAft>
              <a:buClr>
                <a:srgbClr val="1C1C1C"/>
              </a:buClr>
              <a:buSzPts val="1800"/>
              <a:buChar char="•"/>
              <a:defRPr/>
            </a:lvl4pPr>
            <a:lvl5pPr indent="-342900" lvl="4" marL="2286000" algn="l">
              <a:lnSpc>
                <a:spcPct val="90000"/>
              </a:lnSpc>
              <a:spcBef>
                <a:spcPts val="500"/>
              </a:spcBef>
              <a:spcAft>
                <a:spcPts val="0"/>
              </a:spcAft>
              <a:buClr>
                <a:srgbClr val="1C1C1C"/>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End Slide">
    <p:spTree>
      <p:nvGrpSpPr>
        <p:cNvPr id="43"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6.png"/><Relationship Id="rId3" Type="http://schemas.openxmlformats.org/officeDocument/2006/relationships/slideLayout" Target="../slideLayouts/slideLayout2.xml"/><Relationship Id="rId4" Type="http://schemas.openxmlformats.org/officeDocument/2006/relationships/theme" Target="../theme/theme7.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6.png"/><Relationship Id="rId3" Type="http://schemas.openxmlformats.org/officeDocument/2006/relationships/slideLayout" Target="../slideLayouts/slideLayout3.xml"/><Relationship Id="rId4"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image" Target="../media/image6.png"/><Relationship Id="rId3" Type="http://schemas.openxmlformats.org/officeDocument/2006/relationships/slideLayout" Target="../slideLayouts/slideLayout5.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4705"/>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7" name="Google Shape;17;p4"/>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20" name="Google Shape;20;p5"/>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1" name="Google Shape;21;p5"/>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fmla="val 572" name="adj"/>
            </a:avLst>
          </a:prstGeom>
          <a:solidFill>
            <a:schemeClr val="lt1">
              <a:alpha val="84705"/>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25" name="Google Shape;25;p7"/>
          <p:cNvPicPr preferRelativeResize="0"/>
          <p:nvPr/>
        </p:nvPicPr>
        <p:blipFill rotWithShape="1">
          <a:blip r:embed="rId2">
            <a:alphaModFix/>
          </a:blip>
          <a:srcRect b="0" l="0" r="0" t="0"/>
          <a:stretch/>
        </p:blipFill>
        <p:spPr>
          <a:xfrm>
            <a:off x="6054725" y="7645400"/>
            <a:ext cx="431800" cy="774700"/>
          </a:xfrm>
          <a:prstGeom prst="rect">
            <a:avLst/>
          </a:prstGeom>
          <a:noFill/>
          <a:ln>
            <a:noFill/>
          </a:ln>
        </p:spPr>
      </p:pic>
      <p:sp>
        <p:nvSpPr>
          <p:cNvPr id="26" name="Google Shape;26;p7"/>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7" name="Google Shape;27;p7"/>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Success Criteria</a:t>
            </a:r>
            <a:endParaRPr b="0" i="0" sz="1400" u="none" cap="none" strike="noStrik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Aim</a:t>
            </a:r>
            <a:endParaRPr b="0" i="0" sz="1400" u="none" cap="none" strike="noStrik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anchorCtr="0" anchor="t" bIns="180000" lIns="180000" spcFirstLastPara="1" rIns="252000" wrap="square" tIns="252000">
            <a:noAutofit/>
          </a:bodyPr>
          <a:lstStyle/>
          <a:p>
            <a:pPr indent="-228600" lvl="0" marL="228600" marR="0" rtl="0" algn="l">
              <a:lnSpc>
                <a:spcPct val="90000"/>
              </a:lnSpc>
              <a:spcBef>
                <a:spcPts val="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1 Lorem ipsum dolor sit amet, consectetur adipiscing elit.</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2</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rgbClr val="1C1C1C"/>
              </a:buClr>
              <a:buSzPts val="1600"/>
              <a:buFont typeface="Arial"/>
              <a:buChar char="•"/>
            </a:pPr>
            <a:r>
              <a:rPr b="0" i="0" lang="en-US" sz="1600" u="none" cap="none" strike="noStrike">
                <a:solidFill>
                  <a:srgbClr val="1C1C1C"/>
                </a:solidFill>
                <a:latin typeface="Arial"/>
                <a:ea typeface="Arial"/>
                <a:cs typeface="Arial"/>
                <a:sym typeface="Arial"/>
              </a:rPr>
              <a:t>Sub statement</a:t>
            </a:r>
            <a:endParaRPr b="0" i="0" sz="1400" u="none" cap="none" strike="noStrike">
              <a:solidFill>
                <a:srgbClr val="000000"/>
              </a:solidFill>
              <a:latin typeface="Arial"/>
              <a:ea typeface="Arial"/>
              <a:cs typeface="Arial"/>
              <a:sym typeface="Arial"/>
            </a:endParaRPr>
          </a:p>
        </p:txBody>
      </p:sp>
      <p:sp>
        <p:nvSpPr>
          <p:cNvPr id="35" name="Google Shape;35;p9"/>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36" name="Google Shape;36;p9"/>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9" name="Shape 39"/>
        <p:cNvGrpSpPr/>
        <p:nvPr/>
      </p:nvGrpSpPr>
      <p:grpSpPr>
        <a:xfrm>
          <a:off x="0" y="0"/>
          <a:ext cx="0" cy="0"/>
          <a:chOff x="0" y="0"/>
          <a:chExt cx="0" cy="0"/>
        </a:xfrm>
      </p:grpSpPr>
      <p:pic>
        <p:nvPicPr>
          <p:cNvPr id="40" name="Google Shape;40;p11"/>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41" name="Google Shape;41;p11"/>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42" name="Google Shape;42;p11"/>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47" name="Shape 47"/>
        <p:cNvGrpSpPr/>
        <p:nvPr/>
      </p:nvGrpSpPr>
      <p:grpSpPr>
        <a:xfrm>
          <a:off x="0" y="0"/>
          <a:ext cx="0" cy="0"/>
          <a:chOff x="0" y="0"/>
          <a:chExt cx="0" cy="0"/>
        </a:xfrm>
      </p:grpSpPr>
      <p:sp>
        <p:nvSpPr>
          <p:cNvPr id="48" name="Google Shape;48;p1"/>
          <p:cNvSpPr txBox="1"/>
          <p:nvPr/>
        </p:nvSpPr>
        <p:spPr>
          <a:xfrm>
            <a:off x="376200" y="2013447"/>
            <a:ext cx="6105600" cy="368401"/>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 Develop an existing skill!</a:t>
            </a:r>
            <a:endParaRPr/>
          </a:p>
          <a:p>
            <a:pPr indent="0" lvl="0" marL="0" marR="0" rtl="0" algn="l">
              <a:lnSpc>
                <a:spcPct val="90000"/>
              </a:lnSpc>
              <a:spcBef>
                <a:spcPts val="0"/>
              </a:spcBef>
              <a:spcAft>
                <a:spcPts val="0"/>
              </a:spcAft>
              <a:buClr>
                <a:srgbClr val="1C1C1C"/>
              </a:buClr>
              <a:buSzPts val="1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200" u="none" cap="none" strike="noStrike">
              <a:solidFill>
                <a:srgbClr val="1C1C1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49" name="Google Shape;49;p1"/>
          <p:cNvSpPr txBox="1"/>
          <p:nvPr/>
        </p:nvSpPr>
        <p:spPr>
          <a:xfrm>
            <a:off x="376237" y="2413812"/>
            <a:ext cx="6105613" cy="4314316"/>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Task:</a:t>
            </a:r>
            <a:endParaRPr/>
          </a:p>
          <a:p>
            <a:pPr indent="0" lvl="0" marL="0" marR="0" rtl="0" algn="ctr">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1 – What do you want to learn and why? Write it down in your book. What is your plan to learn your new skill?</a:t>
            </a:r>
            <a:endParaRPr/>
          </a:p>
          <a:p>
            <a:pPr indent="0" lvl="0" marL="0" marR="0" rtl="0" algn="ctr">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2 – Take a picture or video of the before. </a:t>
            </a:r>
            <a:endParaRPr/>
          </a:p>
          <a:p>
            <a:pPr indent="0" lvl="0" marL="0" marR="0" rtl="0" algn="l">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3 – Work on developing your skill. Keep going, if you are finding it difficult, what can you do to help yourself?</a:t>
            </a:r>
            <a:endParaRPr/>
          </a:p>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Finaly – </a:t>
            </a:r>
            <a:r>
              <a:rPr b="0" i="0" lang="en-US" sz="1600" u="none" cap="none" strike="noStrike">
                <a:solidFill>
                  <a:srgbClr val="000000"/>
                </a:solidFill>
                <a:latin typeface="Arial"/>
                <a:ea typeface="Arial"/>
                <a:cs typeface="Arial"/>
                <a:sym typeface="Arial"/>
              </a:rPr>
              <a:t>Take a picture or a video of the progress you have made. Present it in a power point or in a book. Show off what you have learnt, did you enjoy it? What are you going to learn next?</a:t>
            </a:r>
            <a:endParaRPr b="1" i="0" sz="16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p:txBody>
      </p:sp>
      <p:pic>
        <p:nvPicPr>
          <p:cNvPr id="50" name="Google Shape;50;p1"/>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51" name="Google Shape;51;p1"/>
          <p:cNvSpPr txBox="1"/>
          <p:nvPr/>
        </p:nvSpPr>
        <p:spPr>
          <a:xfrm>
            <a:off x="376237" y="597888"/>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p:txBody>
      </p:sp>
      <p:sp>
        <p:nvSpPr>
          <p:cNvPr id="52" name="Google Shape;52;p1"/>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KS2 </a:t>
            </a:r>
            <a:endParaRPr b="0" i="0" sz="1400" u="none" cap="none" strike="noStrike">
              <a:solidFill>
                <a:srgbClr val="000000"/>
              </a:solidFill>
              <a:latin typeface="Arial"/>
              <a:ea typeface="Arial"/>
              <a:cs typeface="Arial"/>
              <a:sym typeface="Arial"/>
            </a:endParaRPr>
          </a:p>
        </p:txBody>
      </p:sp>
      <p:sp>
        <p:nvSpPr>
          <p:cNvPr id="53" name="Google Shape;53;p1"/>
          <p:cNvSpPr txBox="1"/>
          <p:nvPr/>
        </p:nvSpPr>
        <p:spPr>
          <a:xfrm>
            <a:off x="3508237" y="1594151"/>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Skills Progression</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350837" y="7120132"/>
            <a:ext cx="6130926" cy="140018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chemeClr val="dk1"/>
              </a:buClr>
              <a:buSzPts val="1600"/>
              <a:buFont typeface="Arial"/>
              <a:buNone/>
            </a:pPr>
            <a:r>
              <a:rPr b="0" i="0" lang="en-US" sz="1400" u="none" cap="none" strike="noStrike">
                <a:solidFill>
                  <a:schemeClr val="dk1"/>
                </a:solidFill>
                <a:latin typeface="Arial"/>
                <a:ea typeface="Arial"/>
                <a:cs typeface="Arial"/>
                <a:sym typeface="Arial"/>
              </a:rPr>
              <a:t>Do not leave all your work till the last minute. You have 6 weeks to complete 3 tasks and hand it in. Use the time you have in school to do your research. You can use the art room to create your work if you do not have the tools at home. Be organized!</a:t>
            </a:r>
            <a:endParaRPr b="0" i="0" sz="1400" u="none" cap="none" strike="noStrike">
              <a:solidFill>
                <a:schemeClr val="dk1"/>
              </a:solidFill>
              <a:latin typeface="Arial"/>
              <a:ea typeface="Arial"/>
              <a:cs typeface="Arial"/>
              <a:sym typeface="Arial"/>
            </a:endParaRPr>
          </a:p>
          <a:p>
            <a:pPr indent="-241300" lvl="0" marL="34290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241300" lvl="0" marL="342900" marR="0" rtl="0" algn="l">
              <a:lnSpc>
                <a:spcPct val="100000"/>
              </a:lnSpc>
              <a:spcBef>
                <a:spcPts val="0"/>
              </a:spcBef>
              <a:spcAft>
                <a:spcPts val="0"/>
              </a:spcAft>
              <a:buClr>
                <a:schemeClr val="dk1"/>
              </a:buClr>
              <a:buSzPts val="1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228600" lvl="0" marL="67310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sp>
        <p:nvSpPr>
          <p:cNvPr id="55" name="Google Shape;55;p1"/>
          <p:cNvSpPr txBox="1"/>
          <p:nvPr/>
        </p:nvSpPr>
        <p:spPr>
          <a:xfrm>
            <a:off x="4861950" y="8291825"/>
            <a:ext cx="1890600" cy="8646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600" u="none" cap="none" strike="noStrike">
              <a:solidFill>
                <a:srgbClr val="1C1C1C"/>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lang="en-US" sz="1600">
                <a:solidFill>
                  <a:srgbClr val="1C1C1C"/>
                </a:solidFill>
              </a:rPr>
              <a:t>Monday 23rd of October</a:t>
            </a:r>
            <a:endParaRPr sz="1600">
              <a:solidFill>
                <a:srgbClr val="1C1C1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