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vnd.openxmlformats-officedocument.presentationml.slideMaster+xml" PartName="/ppt/slideMasters/slideMaster6.xml"/>
  <Override ContentType="application/vnd.openxmlformats-officedocument.presentationml.slideMaster+xml" PartName="/ppt/slideMasters/slideMaster5.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7.xml"/>
  <Override ContentType="application/vnd.openxmlformats-officedocument.theme+xml" PartName="/ppt/theme/theme6.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 id="2147483650" r:id="rId5"/>
    <p:sldMasterId id="2147483651" r:id="rId6"/>
    <p:sldMasterId id="2147483653" r:id="rId7"/>
    <p:sldMasterId id="2147483655" r:id="rId8"/>
    <p:sldMasterId id="2147483657" r:id="rId9"/>
  </p:sldMasterIdLst>
  <p:notesMasterIdLst>
    <p:notesMasterId r:id="rId10"/>
  </p:notesMasterIdLst>
  <p:sldIdLst>
    <p:sldId id="256" r:id="rId11"/>
  </p:sldIdLst>
  <p:sldSz cy="9144000" cx="6858000"/>
  <p:notesSz cx="7010400" cy="92964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880">
          <p15:clr>
            <a:srgbClr val="000000"/>
          </p15:clr>
        </p15:guide>
        <p15:guide id="2" orient="horz" pos="5299">
          <p15:clr>
            <a:srgbClr val="000000"/>
          </p15:clr>
        </p15:guide>
        <p15:guide id="3" orient="horz" pos="461">
          <p15:clr>
            <a:srgbClr val="000000"/>
          </p15:clr>
        </p15:guide>
        <p15:guide id="4" orient="horz" pos="643">
          <p15:clr>
            <a:srgbClr val="000000"/>
          </p15:clr>
        </p15:guide>
        <p15:guide id="5" orient="horz" pos="5117">
          <p15:clr>
            <a:srgbClr val="000000"/>
          </p15:clr>
        </p15:guide>
        <p15:guide id="6" pos="2160">
          <p15:clr>
            <a:srgbClr val="000000"/>
          </p15:clr>
        </p15:guide>
        <p15:guide id="7" pos="255">
          <p15:clr>
            <a:srgbClr val="000000"/>
          </p15:clr>
        </p15:guide>
        <p15:guide id="8" pos="4065">
          <p15:clr>
            <a:srgbClr val="000000"/>
          </p15:clr>
        </p15:guide>
        <p15:guide id="9" pos="357">
          <p15:clr>
            <a:srgbClr val="000000"/>
          </p15:clr>
        </p15:guide>
        <p15:guide id="10" pos="3963">
          <p15:clr>
            <a:srgbClr val="000000"/>
          </p15:clr>
        </p15:guide>
      </p15:sldGuideLst>
    </p:ext>
    <p:ext uri="GoogleSlidesCustomDataVersion2">
      <go:slidesCustomData xmlns:go="http://customooxmlschemas.google.com/" r:id="rId12" roundtripDataSignature="AMtx7mhTixSiz2uv080BRoTS3i6CIcpsf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880" orient="horz"/>
        <p:guide pos="5299" orient="horz"/>
        <p:guide pos="461" orient="horz"/>
        <p:guide pos="643" orient="horz"/>
        <p:guide pos="5117" orient="horz"/>
        <p:guide pos="2160"/>
        <p:guide pos="255"/>
        <p:guide pos="4065"/>
        <p:guide pos="357"/>
        <p:guide pos="3963"/>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slide" Target="slides/slide1.xml"/><Relationship Id="rId10" Type="http://schemas.openxmlformats.org/officeDocument/2006/relationships/notesMaster" Target="notesMasters/notesMaster1.xml"/><Relationship Id="rId12" Type="http://customschemas.google.com/relationships/presentationmetadata" Target="metadata"/><Relationship Id="rId9" Type="http://schemas.openxmlformats.org/officeDocument/2006/relationships/slideMaster" Target="slideMasters/slideMaster6.xml"/><Relationship Id="rId5" Type="http://schemas.openxmlformats.org/officeDocument/2006/relationships/slideMaster" Target="slideMasters/slideMaster2.xml"/><Relationship Id="rId6" Type="http://schemas.openxmlformats.org/officeDocument/2006/relationships/slideMaster" Target="slideMasters/slideMaster3.xml"/><Relationship Id="rId7" Type="http://schemas.openxmlformats.org/officeDocument/2006/relationships/slideMaster" Target="slideMasters/slideMaster4.xml"/><Relationship Id="rId8" Type="http://schemas.openxmlformats.org/officeDocument/2006/relationships/slideMaster" Target="slideMasters/slideMaster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038475" cy="466725"/>
          </a:xfrm>
          <a:prstGeom prst="rect">
            <a:avLst/>
          </a:prstGeom>
          <a:noFill/>
          <a:ln>
            <a:noFill/>
          </a:ln>
        </p:spPr>
        <p:txBody>
          <a:bodyPr anchorCtr="0" anchor="t" bIns="46575" lIns="93175" spcFirstLastPara="1" rIns="93175" wrap="square" tIns="46575">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3970337" y="0"/>
            <a:ext cx="3038475" cy="466725"/>
          </a:xfrm>
          <a:prstGeom prst="rect">
            <a:avLst/>
          </a:prstGeom>
          <a:noFill/>
          <a:ln>
            <a:noFill/>
          </a:ln>
        </p:spPr>
        <p:txBody>
          <a:bodyPr anchorCtr="0" anchor="t" bIns="46575" lIns="93175" spcFirstLastPara="1" rIns="93175" wrap="square" tIns="46575">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rgbClr val="000000"/>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2328862" y="1162050"/>
            <a:ext cx="2352675"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
        <p:nvSpPr>
          <p:cNvPr id="6" name="Google Shape;6;n"/>
          <p:cNvSpPr txBox="1"/>
          <p:nvPr>
            <p:ph idx="1" type="body"/>
          </p:nvPr>
        </p:nvSpPr>
        <p:spPr>
          <a:xfrm>
            <a:off x="701675" y="4473575"/>
            <a:ext cx="5607050" cy="3660775"/>
          </a:xfrm>
          <a:prstGeom prst="rect">
            <a:avLst/>
          </a:prstGeom>
          <a:noFill/>
          <a:ln>
            <a:noFill/>
          </a:ln>
        </p:spPr>
        <p:txBody>
          <a:bodyPr anchorCtr="0" anchor="t" bIns="46575" lIns="93175" spcFirstLastPara="1" rIns="93175" wrap="square" tIns="46575">
            <a:noAutofit/>
          </a:bodyPr>
          <a:lstStyle>
            <a:lvl1pPr indent="-228600" lvl="0" marL="457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n"/>
          <p:cNvSpPr txBox="1"/>
          <p:nvPr>
            <p:ph idx="11" type="ftr"/>
          </p:nvPr>
        </p:nvSpPr>
        <p:spPr>
          <a:xfrm>
            <a:off x="0" y="8829675"/>
            <a:ext cx="3038475" cy="466725"/>
          </a:xfrm>
          <a:prstGeom prst="rect">
            <a:avLst/>
          </a:prstGeom>
          <a:noFill/>
          <a:ln>
            <a:noFill/>
          </a:ln>
        </p:spPr>
        <p:txBody>
          <a:bodyPr anchorCtr="0" anchor="b" bIns="46575" lIns="93175" spcFirstLastPara="1" rIns="93175" wrap="square" tIns="46575">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3970337" y="8829675"/>
            <a:ext cx="3038475" cy="466725"/>
          </a:xfrm>
          <a:prstGeom prst="rect">
            <a:avLst/>
          </a:prstGeom>
          <a:noFill/>
          <a:ln>
            <a:noFill/>
          </a:ln>
        </p:spPr>
        <p:txBody>
          <a:bodyPr anchorCtr="0" anchor="b" bIns="46575" lIns="93175" spcFirstLastPara="1" rIns="93175" wrap="square" tIns="46575">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400" u="none" cap="none" strike="noStrike">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 name="Shape 44"/>
        <p:cNvGrpSpPr/>
        <p:nvPr/>
      </p:nvGrpSpPr>
      <p:grpSpPr>
        <a:xfrm>
          <a:off x="0" y="0"/>
          <a:ext cx="0" cy="0"/>
          <a:chOff x="0" y="0"/>
          <a:chExt cx="0" cy="0"/>
        </a:xfrm>
      </p:grpSpPr>
      <p:sp>
        <p:nvSpPr>
          <p:cNvPr id="45" name="Google Shape;45;p1:notes"/>
          <p:cNvSpPr txBox="1"/>
          <p:nvPr>
            <p:ph idx="1" type="body"/>
          </p:nvPr>
        </p:nvSpPr>
        <p:spPr>
          <a:xfrm>
            <a:off x="701675" y="4473575"/>
            <a:ext cx="5607050" cy="3660775"/>
          </a:xfrm>
          <a:prstGeom prst="rect">
            <a:avLst/>
          </a:prstGeom>
          <a:noFill/>
          <a:ln>
            <a:noFill/>
          </a:ln>
        </p:spPr>
        <p:txBody>
          <a:bodyPr anchorCtr="0" anchor="t" bIns="46575" lIns="93175" spcFirstLastPara="1" rIns="93175" wrap="square" tIns="46575">
            <a:noAutofit/>
          </a:bodyPr>
          <a:lstStyle/>
          <a:p>
            <a:pPr indent="0" lvl="0" marL="0" rtl="0" algn="l">
              <a:lnSpc>
                <a:spcPct val="100000"/>
              </a:lnSpc>
              <a:spcBef>
                <a:spcPts val="0"/>
              </a:spcBef>
              <a:spcAft>
                <a:spcPts val="0"/>
              </a:spcAft>
              <a:buSzPts val="1400"/>
              <a:buNone/>
            </a:pPr>
            <a:r>
              <a:t/>
            </a:r>
            <a:endParaRPr/>
          </a:p>
        </p:txBody>
      </p:sp>
      <p:sp>
        <p:nvSpPr>
          <p:cNvPr id="46" name="Google Shape;46;p1:notes"/>
          <p:cNvSpPr/>
          <p:nvPr>
            <p:ph idx="2" type="sldImg"/>
          </p:nvPr>
        </p:nvSpPr>
        <p:spPr>
          <a:xfrm>
            <a:off x="2328863" y="1162050"/>
            <a:ext cx="2352675"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13" name="Shape 13"/>
        <p:cNvGrpSpPr/>
        <p:nvPr/>
      </p:nvGrpSpPr>
      <p:grpSpPr>
        <a:xfrm>
          <a:off x="0" y="0"/>
          <a:ext cx="0" cy="0"/>
          <a:chOff x="0" y="0"/>
          <a:chExt cx="0" cy="0"/>
        </a:xfrm>
      </p:grpSpPr>
      <p:sp>
        <p:nvSpPr>
          <p:cNvPr id="14" name="Google Shape;14;p3"/>
          <p:cNvSpPr/>
          <p:nvPr>
            <p:ph type="title"/>
          </p:nvPr>
        </p:nvSpPr>
        <p:spPr>
          <a:xfrm>
            <a:off x="342899" y="638527"/>
            <a:ext cx="6165056" cy="1325741"/>
          </a:xfrm>
          <a:prstGeom prst="roundRect">
            <a:avLst>
              <a:gd fmla="val 2082" name="adj"/>
            </a:avLst>
          </a:prstGeom>
          <a:noFill/>
          <a:ln>
            <a:noFill/>
          </a:ln>
        </p:spPr>
        <p:txBody>
          <a:bodyPr anchorCtr="1" anchor="ctr" bIns="252000" lIns="252000" spcFirstLastPara="1" rIns="252000" wrap="square" tIns="252000">
            <a:noAutofit/>
          </a:bodyPr>
          <a:lstStyle>
            <a:lvl1pPr lvl="0" algn="l">
              <a:lnSpc>
                <a:spcPct val="90000"/>
              </a:lnSpc>
              <a:spcBef>
                <a:spcPts val="0"/>
              </a:spcBef>
              <a:spcAft>
                <a:spcPts val="0"/>
              </a:spcAft>
              <a:buSzPts val="1400"/>
              <a:buNone/>
              <a:defRPr>
                <a:latin typeface="Arial"/>
                <a:ea typeface="Arial"/>
                <a:cs typeface="Arial"/>
                <a:sym typeface="Arial"/>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22" name="Shape 22"/>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with Box">
  <p:cSld name="Title Slide with Box">
    <p:spTree>
      <p:nvGrpSpPr>
        <p:cNvPr id="28" name="Shape 28"/>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ims Slide">
  <p:cSld name="Aims Slide">
    <p:spTree>
      <p:nvGrpSpPr>
        <p:cNvPr id="37" name="Shape 37"/>
        <p:cNvGrpSpPr/>
        <p:nvPr/>
      </p:nvGrpSpPr>
      <p:grpSpPr>
        <a:xfrm>
          <a:off x="0" y="0"/>
          <a:ext cx="0" cy="0"/>
          <a:chOff x="0" y="0"/>
          <a:chExt cx="0" cy="0"/>
        </a:xfrm>
      </p:grpSpPr>
      <p:sp>
        <p:nvSpPr>
          <p:cNvPr id="38" name="Google Shape;38;p10"/>
          <p:cNvSpPr/>
          <p:nvPr>
            <p:ph idx="1" type="body"/>
          </p:nvPr>
        </p:nvSpPr>
        <p:spPr>
          <a:xfrm>
            <a:off x="471488" y="1503680"/>
            <a:ext cx="5915025" cy="1879600"/>
          </a:xfrm>
          <a:prstGeom prst="roundRect">
            <a:avLst>
              <a:gd fmla="val 558" name="adj"/>
            </a:avLst>
          </a:prstGeom>
          <a:noFill/>
          <a:ln>
            <a:noFill/>
          </a:ln>
        </p:spPr>
        <p:txBody>
          <a:bodyPr anchorCtr="0" anchor="t" bIns="252000" lIns="252000" spcFirstLastPara="1" rIns="252000" wrap="square" tIns="252000">
            <a:noAutofit/>
          </a:bodyPr>
          <a:lstStyle>
            <a:lvl1pPr indent="-342900" lvl="0" marL="457200" algn="l">
              <a:lnSpc>
                <a:spcPct val="90000"/>
              </a:lnSpc>
              <a:spcBef>
                <a:spcPts val="1000"/>
              </a:spcBef>
              <a:spcAft>
                <a:spcPts val="0"/>
              </a:spcAft>
              <a:buClr>
                <a:srgbClr val="1C1C1C"/>
              </a:buClr>
              <a:buSzPts val="1800"/>
              <a:buChar char="•"/>
              <a:defRPr sz="1665">
                <a:latin typeface="Arial"/>
                <a:ea typeface="Arial"/>
                <a:cs typeface="Arial"/>
                <a:sym typeface="Arial"/>
              </a:defRPr>
            </a:lvl1pPr>
            <a:lvl2pPr indent="-330200" lvl="1" marL="914400" algn="l">
              <a:lnSpc>
                <a:spcPct val="90000"/>
              </a:lnSpc>
              <a:spcBef>
                <a:spcPts val="500"/>
              </a:spcBef>
              <a:spcAft>
                <a:spcPts val="0"/>
              </a:spcAft>
              <a:buClr>
                <a:srgbClr val="1C1C1C"/>
              </a:buClr>
              <a:buSzPts val="1600"/>
              <a:buChar char="•"/>
              <a:defRPr sz="1480"/>
            </a:lvl2pPr>
            <a:lvl3pPr indent="-342900" lvl="2" marL="1371600" algn="l">
              <a:lnSpc>
                <a:spcPct val="90000"/>
              </a:lnSpc>
              <a:spcBef>
                <a:spcPts val="500"/>
              </a:spcBef>
              <a:spcAft>
                <a:spcPts val="0"/>
              </a:spcAft>
              <a:buClr>
                <a:srgbClr val="1C1C1C"/>
              </a:buClr>
              <a:buSzPts val="1800"/>
              <a:buChar char="•"/>
              <a:defRPr/>
            </a:lvl3pPr>
            <a:lvl4pPr indent="-342900" lvl="3" marL="1828800" algn="l">
              <a:lnSpc>
                <a:spcPct val="90000"/>
              </a:lnSpc>
              <a:spcBef>
                <a:spcPts val="500"/>
              </a:spcBef>
              <a:spcAft>
                <a:spcPts val="0"/>
              </a:spcAft>
              <a:buClr>
                <a:srgbClr val="1C1C1C"/>
              </a:buClr>
              <a:buSzPts val="1800"/>
              <a:buChar char="•"/>
              <a:defRPr/>
            </a:lvl4pPr>
            <a:lvl5pPr indent="-342900" lvl="4" marL="2286000" algn="l">
              <a:lnSpc>
                <a:spcPct val="90000"/>
              </a:lnSpc>
              <a:spcBef>
                <a:spcPts val="500"/>
              </a:spcBef>
              <a:spcAft>
                <a:spcPts val="0"/>
              </a:spcAft>
              <a:buClr>
                <a:srgbClr val="1C1C1C"/>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d Slide">
  <p:cSld name="End Slide">
    <p:spTree>
      <p:nvGrpSpPr>
        <p:cNvPr id="43" name="Shape 43"/>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2.jpg"/><Relationship Id="rId2" Type="http://schemas.openxmlformats.org/officeDocument/2006/relationships/slideLayout" Target="../slideLayouts/slideLayout1.xml"/><Relationship Id="rId3" Type="http://schemas.openxmlformats.org/officeDocument/2006/relationships/theme" Target="../theme/theme3.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2.jpg"/><Relationship Id="rId2" Type="http://schemas.openxmlformats.org/officeDocument/2006/relationships/theme" Target="../theme/theme4.xml"/></Relationships>
</file>

<file path=ppt/slideMasters/_rels/slideMaster3.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image" Target="../media/image6.png"/><Relationship Id="rId3" Type="http://schemas.openxmlformats.org/officeDocument/2006/relationships/slideLayout" Target="../slideLayouts/slideLayout2.xml"/><Relationship Id="rId4" Type="http://schemas.openxmlformats.org/officeDocument/2006/relationships/theme" Target="../theme/theme7.xml"/></Relationships>
</file>

<file path=ppt/slideMasters/_rels/slideMaster4.xml.rels><?xml version="1.0" encoding="UTF-8" standalone="yes"?><Relationships xmlns="http://schemas.openxmlformats.org/package/2006/relationships"><Relationship Id="rId1" Type="http://schemas.openxmlformats.org/officeDocument/2006/relationships/image" Target="../media/image2.jpg"/><Relationship Id="rId2" Type="http://schemas.openxmlformats.org/officeDocument/2006/relationships/image" Target="../media/image6.png"/><Relationship Id="rId3" Type="http://schemas.openxmlformats.org/officeDocument/2006/relationships/slideLayout" Target="../slideLayouts/slideLayout3.xml"/><Relationship Id="rId4" Type="http://schemas.openxmlformats.org/officeDocument/2006/relationships/theme" Target="../theme/theme6.xml"/></Relationships>
</file>

<file path=ppt/slideMasters/_rels/slideMaster5.xml.rels><?xml version="1.0" encoding="UTF-8" standalone="yes"?><Relationships xmlns="http://schemas.openxmlformats.org/package/2006/relationships"><Relationship Id="rId1" Type="http://schemas.openxmlformats.org/officeDocument/2006/relationships/image" Target="../media/image2.jpg"/><Relationship Id="rId2" Type="http://schemas.openxmlformats.org/officeDocument/2006/relationships/slideLayout" Target="../slideLayouts/slideLayout4.xml"/><Relationship Id="rId3" Type="http://schemas.openxmlformats.org/officeDocument/2006/relationships/theme" Target="../theme/theme2.xml"/></Relationships>
</file>

<file path=ppt/slideMasters/_rels/slideMaster6.xml.rels><?xml version="1.0" encoding="UTF-8" standalone="yes"?><Relationships xmlns="http://schemas.openxmlformats.org/package/2006/relationships"><Relationship Id="rId1" Type="http://schemas.openxmlformats.org/officeDocument/2006/relationships/image" Target="../media/image5.jpg"/><Relationship Id="rId2" Type="http://schemas.openxmlformats.org/officeDocument/2006/relationships/image" Target="../media/image6.png"/><Relationship Id="rId3" Type="http://schemas.openxmlformats.org/officeDocument/2006/relationships/slideLayout" Target="../slideLayouts/slideLayout5.xml"/><Relationship Id="rId4"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2"/>
          <p:cNvSpPr/>
          <p:nvPr/>
        </p:nvSpPr>
        <p:spPr>
          <a:xfrm>
            <a:off x="342900" y="584200"/>
            <a:ext cx="6165850" cy="7943850"/>
          </a:xfrm>
          <a:prstGeom prst="roundRect">
            <a:avLst>
              <a:gd fmla="val 572" name="adj"/>
            </a:avLst>
          </a:prstGeom>
          <a:solidFill>
            <a:schemeClr val="lt1">
              <a:alpha val="84705"/>
            </a:schemeClr>
          </a:solidFill>
          <a:ln cap="rnd" cmpd="sng" w="254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300"/>
              <a:buFont typeface="Arial"/>
              <a:buNone/>
            </a:pPr>
            <a:r>
              <a:rPr b="0" i="0" lang="en-US" sz="1300" u="none" cap="none" strike="noStrike">
                <a:solidFill>
                  <a:srgbClr val="FFFFFF"/>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sp>
        <p:nvSpPr>
          <p:cNvPr id="11" name="Google Shape;11;p2"/>
          <p:cNvSpPr/>
          <p:nvPr>
            <p:ph type="title"/>
          </p:nvPr>
        </p:nvSpPr>
        <p:spPr>
          <a:xfrm>
            <a:off x="368300" y="927100"/>
            <a:ext cx="6121400" cy="1535112"/>
          </a:xfrm>
          <a:prstGeom prst="roundRect">
            <a:avLst>
              <a:gd fmla="val 2082" name="adj"/>
            </a:avLst>
          </a:prstGeom>
          <a:noFill/>
          <a:ln>
            <a:noFill/>
          </a:ln>
        </p:spPr>
        <p:txBody>
          <a:bodyPr anchorCtr="1" anchor="ctr" bIns="252000" lIns="252000" spcFirstLastPara="1" rIns="252000" wrap="square" tIns="252000">
            <a:noAutofit/>
          </a:bodyPr>
          <a:lstStyle>
            <a:lvl1pPr lvl="0"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1pPr>
            <a:lvl2pPr lvl="1"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2pPr>
            <a:lvl3pPr lvl="2"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3pPr>
            <a:lvl4pPr lvl="3"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4pPr>
            <a:lvl5pPr lvl="4"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5pPr>
            <a:lvl6pPr lvl="5"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6pPr>
            <a:lvl7pPr lvl="6"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7pPr>
            <a:lvl8pPr lvl="7"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8pPr>
            <a:lvl9pPr lvl="8"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9pPr>
          </a:lstStyle>
          <a:p/>
        </p:txBody>
      </p:sp>
      <p:sp>
        <p:nvSpPr>
          <p:cNvPr id="12" name="Google Shape;12;p2"/>
          <p:cNvSpPr/>
          <p:nvPr>
            <p:ph idx="1" type="body"/>
          </p:nvPr>
        </p:nvSpPr>
        <p:spPr>
          <a:xfrm>
            <a:off x="368300" y="2609850"/>
            <a:ext cx="6121400" cy="5849937"/>
          </a:xfrm>
          <a:prstGeom prst="roundRect">
            <a:avLst>
              <a:gd fmla="val 558" name="adj"/>
            </a:avLst>
          </a:prstGeom>
          <a:noFill/>
          <a:ln>
            <a:noFill/>
          </a:ln>
        </p:spPr>
        <p:txBody>
          <a:bodyPr anchorCtr="0" anchor="t" bIns="252000" lIns="252000" spcFirstLastPara="1" rIns="252000" wrap="square" tIns="252000">
            <a:noAutofit/>
          </a:bodyPr>
          <a:lstStyle>
            <a:lvl1pPr indent="-342900" lvl="0" marL="457200" marR="0" rtl="0" algn="l">
              <a:lnSpc>
                <a:spcPct val="90000"/>
              </a:lnSpc>
              <a:spcBef>
                <a:spcPts val="1000"/>
              </a:spcBef>
              <a:spcAft>
                <a:spcPts val="0"/>
              </a:spcAft>
              <a:buClr>
                <a:srgbClr val="1C1C1C"/>
              </a:buClr>
              <a:buSzPts val="1800"/>
              <a:buFont typeface="Arial"/>
              <a:buChar char="•"/>
              <a:defRPr b="0" i="0" sz="1800" u="none" cap="none" strike="noStrike">
                <a:solidFill>
                  <a:srgbClr val="1C1C1C"/>
                </a:solidFill>
                <a:latin typeface="Arial"/>
                <a:ea typeface="Arial"/>
                <a:cs typeface="Arial"/>
                <a:sym typeface="Arial"/>
              </a:defRPr>
            </a:lvl1pPr>
            <a:lvl2pPr indent="-330200" lvl="1" marL="914400" marR="0" rtl="0" algn="l">
              <a:lnSpc>
                <a:spcPct val="90000"/>
              </a:lnSpc>
              <a:spcBef>
                <a:spcPts val="500"/>
              </a:spcBef>
              <a:spcAft>
                <a:spcPts val="0"/>
              </a:spcAft>
              <a:buClr>
                <a:srgbClr val="1C1C1C"/>
              </a:buClr>
              <a:buSzPts val="1600"/>
              <a:buFont typeface="Arial"/>
              <a:buChar char="•"/>
              <a:defRPr b="0" i="0" sz="1600" u="none" cap="none" strike="noStrike">
                <a:solidFill>
                  <a:srgbClr val="1C1C1C"/>
                </a:solidFill>
                <a:latin typeface="Arial"/>
                <a:ea typeface="Arial"/>
                <a:cs typeface="Arial"/>
                <a:sym typeface="Arial"/>
              </a:defRPr>
            </a:lvl2pPr>
            <a:lvl3pPr indent="-317500" lvl="2" marL="13716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3pPr>
            <a:lvl4pPr indent="-317500" lvl="3" marL="18288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4pPr>
            <a:lvl5pPr indent="-317500" lvl="4" marL="22860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9"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15" name="Shape 15"/>
        <p:cNvGrpSpPr/>
        <p:nvPr/>
      </p:nvGrpSpPr>
      <p:grpSpPr>
        <a:xfrm>
          <a:off x="0" y="0"/>
          <a:ext cx="0" cy="0"/>
          <a:chOff x="0" y="0"/>
          <a:chExt cx="0" cy="0"/>
        </a:xfrm>
      </p:grpSpPr>
      <p:sp>
        <p:nvSpPr>
          <p:cNvPr id="16" name="Google Shape;16;p4"/>
          <p:cNvSpPr/>
          <p:nvPr>
            <p:ph type="title"/>
          </p:nvPr>
        </p:nvSpPr>
        <p:spPr>
          <a:xfrm>
            <a:off x="368300" y="927100"/>
            <a:ext cx="6121400" cy="1535112"/>
          </a:xfrm>
          <a:prstGeom prst="roundRect">
            <a:avLst>
              <a:gd fmla="val 2082" name="adj"/>
            </a:avLst>
          </a:prstGeom>
          <a:noFill/>
          <a:ln>
            <a:noFill/>
          </a:ln>
        </p:spPr>
        <p:txBody>
          <a:bodyPr anchorCtr="1" anchor="ctr" bIns="252000" lIns="252000" spcFirstLastPara="1" rIns="252000" wrap="square" tIns="252000">
            <a:noAutofit/>
          </a:bodyPr>
          <a:lstStyle>
            <a:lvl1pPr lvl="0"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1pPr>
            <a:lvl2pPr lvl="1"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2pPr>
            <a:lvl3pPr lvl="2"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3pPr>
            <a:lvl4pPr lvl="3"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4pPr>
            <a:lvl5pPr lvl="4"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5pPr>
            <a:lvl6pPr lvl="5"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6pPr>
            <a:lvl7pPr lvl="6"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7pPr>
            <a:lvl8pPr lvl="7"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8pPr>
            <a:lvl9pPr lvl="8"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9pPr>
          </a:lstStyle>
          <a:p/>
        </p:txBody>
      </p:sp>
      <p:sp>
        <p:nvSpPr>
          <p:cNvPr id="17" name="Google Shape;17;p4"/>
          <p:cNvSpPr/>
          <p:nvPr>
            <p:ph idx="1" type="body"/>
          </p:nvPr>
        </p:nvSpPr>
        <p:spPr>
          <a:xfrm>
            <a:off x="368300" y="2609850"/>
            <a:ext cx="6121400" cy="5849937"/>
          </a:xfrm>
          <a:prstGeom prst="roundRect">
            <a:avLst>
              <a:gd fmla="val 558" name="adj"/>
            </a:avLst>
          </a:prstGeom>
          <a:noFill/>
          <a:ln>
            <a:noFill/>
          </a:ln>
        </p:spPr>
        <p:txBody>
          <a:bodyPr anchorCtr="0" anchor="t" bIns="252000" lIns="252000" spcFirstLastPara="1" rIns="252000" wrap="square" tIns="252000">
            <a:noAutofit/>
          </a:bodyPr>
          <a:lstStyle>
            <a:lvl1pPr indent="-342900" lvl="0" marL="457200" marR="0" rtl="0" algn="l">
              <a:lnSpc>
                <a:spcPct val="90000"/>
              </a:lnSpc>
              <a:spcBef>
                <a:spcPts val="1000"/>
              </a:spcBef>
              <a:spcAft>
                <a:spcPts val="0"/>
              </a:spcAft>
              <a:buClr>
                <a:srgbClr val="1C1C1C"/>
              </a:buClr>
              <a:buSzPts val="1800"/>
              <a:buFont typeface="Arial"/>
              <a:buChar char="•"/>
              <a:defRPr b="0" i="0" sz="1800" u="none" cap="none" strike="noStrike">
                <a:solidFill>
                  <a:srgbClr val="1C1C1C"/>
                </a:solidFill>
                <a:latin typeface="Arial"/>
                <a:ea typeface="Arial"/>
                <a:cs typeface="Arial"/>
                <a:sym typeface="Arial"/>
              </a:defRPr>
            </a:lvl1pPr>
            <a:lvl2pPr indent="-330200" lvl="1" marL="914400" marR="0" rtl="0" algn="l">
              <a:lnSpc>
                <a:spcPct val="90000"/>
              </a:lnSpc>
              <a:spcBef>
                <a:spcPts val="500"/>
              </a:spcBef>
              <a:spcAft>
                <a:spcPts val="0"/>
              </a:spcAft>
              <a:buClr>
                <a:srgbClr val="1C1C1C"/>
              </a:buClr>
              <a:buSzPts val="1600"/>
              <a:buFont typeface="Arial"/>
              <a:buChar char="•"/>
              <a:defRPr b="0" i="0" sz="1600" u="none" cap="none" strike="noStrike">
                <a:solidFill>
                  <a:srgbClr val="1C1C1C"/>
                </a:solidFill>
                <a:latin typeface="Arial"/>
                <a:ea typeface="Arial"/>
                <a:cs typeface="Arial"/>
                <a:sym typeface="Arial"/>
              </a:defRPr>
            </a:lvl2pPr>
            <a:lvl3pPr indent="-317500" lvl="2" marL="13716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3pPr>
            <a:lvl4pPr indent="-317500" lvl="3" marL="18288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4pPr>
            <a:lvl5pPr indent="-317500" lvl="4" marL="22860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18" name="Shape 18"/>
        <p:cNvGrpSpPr/>
        <p:nvPr/>
      </p:nvGrpSpPr>
      <p:grpSpPr>
        <a:xfrm>
          <a:off x="0" y="0"/>
          <a:ext cx="0" cy="0"/>
          <a:chOff x="0" y="0"/>
          <a:chExt cx="0" cy="0"/>
        </a:xfrm>
      </p:grpSpPr>
      <p:pic>
        <p:nvPicPr>
          <p:cNvPr id="19" name="Google Shape;19;p5"/>
          <p:cNvPicPr preferRelativeResize="0"/>
          <p:nvPr/>
        </p:nvPicPr>
        <p:blipFill rotWithShape="1">
          <a:blip r:embed="rId2">
            <a:alphaModFix/>
          </a:blip>
          <a:srcRect b="0" l="0" r="0" t="0"/>
          <a:stretch/>
        </p:blipFill>
        <p:spPr>
          <a:xfrm>
            <a:off x="6392862" y="8261350"/>
            <a:ext cx="431800" cy="774700"/>
          </a:xfrm>
          <a:prstGeom prst="rect">
            <a:avLst/>
          </a:prstGeom>
          <a:noFill/>
          <a:ln>
            <a:noFill/>
          </a:ln>
        </p:spPr>
      </p:pic>
      <p:sp>
        <p:nvSpPr>
          <p:cNvPr id="20" name="Google Shape;20;p5"/>
          <p:cNvSpPr/>
          <p:nvPr>
            <p:ph type="title"/>
          </p:nvPr>
        </p:nvSpPr>
        <p:spPr>
          <a:xfrm>
            <a:off x="368300" y="927100"/>
            <a:ext cx="6121400" cy="1535112"/>
          </a:xfrm>
          <a:prstGeom prst="roundRect">
            <a:avLst>
              <a:gd fmla="val 2082" name="adj"/>
            </a:avLst>
          </a:prstGeom>
          <a:noFill/>
          <a:ln>
            <a:noFill/>
          </a:ln>
        </p:spPr>
        <p:txBody>
          <a:bodyPr anchorCtr="1" anchor="ctr" bIns="252000" lIns="252000" spcFirstLastPara="1" rIns="252000" wrap="square" tIns="252000">
            <a:noAutofit/>
          </a:bodyPr>
          <a:lstStyle>
            <a:lvl1pPr lvl="0"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1pPr>
            <a:lvl2pPr lvl="1"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2pPr>
            <a:lvl3pPr lvl="2"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3pPr>
            <a:lvl4pPr lvl="3"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4pPr>
            <a:lvl5pPr lvl="4"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5pPr>
            <a:lvl6pPr lvl="5"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6pPr>
            <a:lvl7pPr lvl="6"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7pPr>
            <a:lvl8pPr lvl="7"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8pPr>
            <a:lvl9pPr lvl="8"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9pPr>
          </a:lstStyle>
          <a:p/>
        </p:txBody>
      </p:sp>
      <p:sp>
        <p:nvSpPr>
          <p:cNvPr id="21" name="Google Shape;21;p5"/>
          <p:cNvSpPr/>
          <p:nvPr>
            <p:ph idx="1" type="body"/>
          </p:nvPr>
        </p:nvSpPr>
        <p:spPr>
          <a:xfrm>
            <a:off x="368300" y="2609850"/>
            <a:ext cx="6121400" cy="5849937"/>
          </a:xfrm>
          <a:prstGeom prst="roundRect">
            <a:avLst>
              <a:gd fmla="val 558" name="adj"/>
            </a:avLst>
          </a:prstGeom>
          <a:noFill/>
          <a:ln>
            <a:noFill/>
          </a:ln>
        </p:spPr>
        <p:txBody>
          <a:bodyPr anchorCtr="0" anchor="t" bIns="252000" lIns="252000" spcFirstLastPara="1" rIns="252000" wrap="square" tIns="252000">
            <a:noAutofit/>
          </a:bodyPr>
          <a:lstStyle>
            <a:lvl1pPr indent="-342900" lvl="0" marL="457200" marR="0" rtl="0" algn="l">
              <a:lnSpc>
                <a:spcPct val="90000"/>
              </a:lnSpc>
              <a:spcBef>
                <a:spcPts val="1000"/>
              </a:spcBef>
              <a:spcAft>
                <a:spcPts val="0"/>
              </a:spcAft>
              <a:buClr>
                <a:srgbClr val="1C1C1C"/>
              </a:buClr>
              <a:buSzPts val="1800"/>
              <a:buFont typeface="Arial"/>
              <a:buChar char="•"/>
              <a:defRPr b="0" i="0" sz="1800" u="none" cap="none" strike="noStrike">
                <a:solidFill>
                  <a:srgbClr val="1C1C1C"/>
                </a:solidFill>
                <a:latin typeface="Arial"/>
                <a:ea typeface="Arial"/>
                <a:cs typeface="Arial"/>
                <a:sym typeface="Arial"/>
              </a:defRPr>
            </a:lvl1pPr>
            <a:lvl2pPr indent="-330200" lvl="1" marL="914400" marR="0" rtl="0" algn="l">
              <a:lnSpc>
                <a:spcPct val="90000"/>
              </a:lnSpc>
              <a:spcBef>
                <a:spcPts val="500"/>
              </a:spcBef>
              <a:spcAft>
                <a:spcPts val="0"/>
              </a:spcAft>
              <a:buClr>
                <a:srgbClr val="1C1C1C"/>
              </a:buClr>
              <a:buSzPts val="1600"/>
              <a:buFont typeface="Arial"/>
              <a:buChar char="•"/>
              <a:defRPr b="0" i="0" sz="1600" u="none" cap="none" strike="noStrike">
                <a:solidFill>
                  <a:srgbClr val="1C1C1C"/>
                </a:solidFill>
                <a:latin typeface="Arial"/>
                <a:ea typeface="Arial"/>
                <a:cs typeface="Arial"/>
                <a:sym typeface="Arial"/>
              </a:defRPr>
            </a:lvl2pPr>
            <a:lvl3pPr indent="-317500" lvl="2" marL="13716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3pPr>
            <a:lvl4pPr indent="-317500" lvl="3" marL="18288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4pPr>
            <a:lvl5pPr indent="-317500" lvl="4" marL="22860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52"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23" name="Shape 23"/>
        <p:cNvGrpSpPr/>
        <p:nvPr/>
      </p:nvGrpSpPr>
      <p:grpSpPr>
        <a:xfrm>
          <a:off x="0" y="0"/>
          <a:ext cx="0" cy="0"/>
          <a:chOff x="0" y="0"/>
          <a:chExt cx="0" cy="0"/>
        </a:xfrm>
      </p:grpSpPr>
      <p:sp>
        <p:nvSpPr>
          <p:cNvPr id="24" name="Google Shape;24;p7"/>
          <p:cNvSpPr/>
          <p:nvPr/>
        </p:nvSpPr>
        <p:spPr>
          <a:xfrm>
            <a:off x="342900" y="584200"/>
            <a:ext cx="6165850" cy="7943850"/>
          </a:xfrm>
          <a:prstGeom prst="roundRect">
            <a:avLst>
              <a:gd fmla="val 572" name="adj"/>
            </a:avLst>
          </a:prstGeom>
          <a:solidFill>
            <a:schemeClr val="lt1">
              <a:alpha val="84705"/>
            </a:schemeClr>
          </a:solidFill>
          <a:ln cap="rnd" cmpd="sng" w="254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300"/>
              <a:buFont typeface="Arial"/>
              <a:buNone/>
            </a:pPr>
            <a:r>
              <a:rPr b="0" i="0" lang="en-US" sz="1300" u="none" cap="none" strike="noStrike">
                <a:solidFill>
                  <a:srgbClr val="FFFFFF"/>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pic>
        <p:nvPicPr>
          <p:cNvPr id="25" name="Google Shape;25;p7"/>
          <p:cNvPicPr preferRelativeResize="0"/>
          <p:nvPr/>
        </p:nvPicPr>
        <p:blipFill rotWithShape="1">
          <a:blip r:embed="rId2">
            <a:alphaModFix/>
          </a:blip>
          <a:srcRect b="0" l="0" r="0" t="0"/>
          <a:stretch/>
        </p:blipFill>
        <p:spPr>
          <a:xfrm>
            <a:off x="6054725" y="7645400"/>
            <a:ext cx="431800" cy="774700"/>
          </a:xfrm>
          <a:prstGeom prst="rect">
            <a:avLst/>
          </a:prstGeom>
          <a:noFill/>
          <a:ln>
            <a:noFill/>
          </a:ln>
        </p:spPr>
      </p:pic>
      <p:sp>
        <p:nvSpPr>
          <p:cNvPr id="26" name="Google Shape;26;p7"/>
          <p:cNvSpPr/>
          <p:nvPr>
            <p:ph type="title"/>
          </p:nvPr>
        </p:nvSpPr>
        <p:spPr>
          <a:xfrm>
            <a:off x="368300" y="927100"/>
            <a:ext cx="6121400" cy="1535112"/>
          </a:xfrm>
          <a:prstGeom prst="roundRect">
            <a:avLst>
              <a:gd fmla="val 2082" name="adj"/>
            </a:avLst>
          </a:prstGeom>
          <a:noFill/>
          <a:ln>
            <a:noFill/>
          </a:ln>
        </p:spPr>
        <p:txBody>
          <a:bodyPr anchorCtr="1" anchor="ctr" bIns="252000" lIns="252000" spcFirstLastPara="1" rIns="252000" wrap="square" tIns="252000">
            <a:noAutofit/>
          </a:bodyPr>
          <a:lstStyle>
            <a:lvl1pPr lvl="0"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1pPr>
            <a:lvl2pPr lvl="1"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2pPr>
            <a:lvl3pPr lvl="2"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3pPr>
            <a:lvl4pPr lvl="3"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4pPr>
            <a:lvl5pPr lvl="4"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5pPr>
            <a:lvl6pPr lvl="5"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6pPr>
            <a:lvl7pPr lvl="6"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7pPr>
            <a:lvl8pPr lvl="7"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8pPr>
            <a:lvl9pPr lvl="8"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9pPr>
          </a:lstStyle>
          <a:p/>
        </p:txBody>
      </p:sp>
      <p:sp>
        <p:nvSpPr>
          <p:cNvPr id="27" name="Google Shape;27;p7"/>
          <p:cNvSpPr/>
          <p:nvPr>
            <p:ph idx="1" type="body"/>
          </p:nvPr>
        </p:nvSpPr>
        <p:spPr>
          <a:xfrm>
            <a:off x="368300" y="2609850"/>
            <a:ext cx="6121400" cy="5849937"/>
          </a:xfrm>
          <a:prstGeom prst="roundRect">
            <a:avLst>
              <a:gd fmla="val 558" name="adj"/>
            </a:avLst>
          </a:prstGeom>
          <a:noFill/>
          <a:ln>
            <a:noFill/>
          </a:ln>
        </p:spPr>
        <p:txBody>
          <a:bodyPr anchorCtr="0" anchor="t" bIns="252000" lIns="252000" spcFirstLastPara="1" rIns="252000" wrap="square" tIns="252000">
            <a:noAutofit/>
          </a:bodyPr>
          <a:lstStyle>
            <a:lvl1pPr indent="-342900" lvl="0" marL="457200" marR="0" rtl="0" algn="l">
              <a:lnSpc>
                <a:spcPct val="90000"/>
              </a:lnSpc>
              <a:spcBef>
                <a:spcPts val="1000"/>
              </a:spcBef>
              <a:spcAft>
                <a:spcPts val="0"/>
              </a:spcAft>
              <a:buClr>
                <a:srgbClr val="1C1C1C"/>
              </a:buClr>
              <a:buSzPts val="1800"/>
              <a:buFont typeface="Arial"/>
              <a:buChar char="•"/>
              <a:defRPr b="0" i="0" sz="1800" u="none" cap="none" strike="noStrike">
                <a:solidFill>
                  <a:srgbClr val="1C1C1C"/>
                </a:solidFill>
                <a:latin typeface="Arial"/>
                <a:ea typeface="Arial"/>
                <a:cs typeface="Arial"/>
                <a:sym typeface="Arial"/>
              </a:defRPr>
            </a:lvl1pPr>
            <a:lvl2pPr indent="-330200" lvl="1" marL="914400" marR="0" rtl="0" algn="l">
              <a:lnSpc>
                <a:spcPct val="90000"/>
              </a:lnSpc>
              <a:spcBef>
                <a:spcPts val="500"/>
              </a:spcBef>
              <a:spcAft>
                <a:spcPts val="0"/>
              </a:spcAft>
              <a:buClr>
                <a:srgbClr val="1C1C1C"/>
              </a:buClr>
              <a:buSzPts val="1600"/>
              <a:buFont typeface="Arial"/>
              <a:buChar char="•"/>
              <a:defRPr b="0" i="0" sz="1600" u="none" cap="none" strike="noStrike">
                <a:solidFill>
                  <a:srgbClr val="1C1C1C"/>
                </a:solidFill>
                <a:latin typeface="Arial"/>
                <a:ea typeface="Arial"/>
                <a:cs typeface="Arial"/>
                <a:sym typeface="Arial"/>
              </a:defRPr>
            </a:lvl2pPr>
            <a:lvl3pPr indent="-317500" lvl="2" marL="13716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3pPr>
            <a:lvl4pPr indent="-317500" lvl="3" marL="18288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4pPr>
            <a:lvl5pPr indent="-317500" lvl="4" marL="22860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54"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29" name="Shape 29"/>
        <p:cNvGrpSpPr/>
        <p:nvPr/>
      </p:nvGrpSpPr>
      <p:grpSpPr>
        <a:xfrm>
          <a:off x="0" y="0"/>
          <a:ext cx="0" cy="0"/>
          <a:chOff x="0" y="0"/>
          <a:chExt cx="0" cy="0"/>
        </a:xfrm>
      </p:grpSpPr>
      <p:sp>
        <p:nvSpPr>
          <p:cNvPr id="30" name="Google Shape;30;p9"/>
          <p:cNvSpPr/>
          <p:nvPr/>
        </p:nvSpPr>
        <p:spPr>
          <a:xfrm>
            <a:off x="377825" y="3906837"/>
            <a:ext cx="6102350" cy="4552950"/>
          </a:xfrm>
          <a:prstGeom prst="roundRect">
            <a:avLst>
              <a:gd fmla="val 1384" name="adj"/>
            </a:avLst>
          </a:prstGeom>
          <a:solidFill>
            <a:srgbClr val="FFF9E7"/>
          </a:solidFill>
          <a:ln cap="rnd" cmpd="sng" w="25400">
            <a:solidFill>
              <a:srgbClr val="FEFBDA"/>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300"/>
              <a:buFont typeface="Arial"/>
              <a:buNone/>
            </a:pPr>
            <a:r>
              <a:rPr b="0" i="0" lang="en-US" sz="1300" u="none" cap="none" strike="noStrike">
                <a:solidFill>
                  <a:srgbClr val="FFFFFF"/>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sp>
        <p:nvSpPr>
          <p:cNvPr id="31" name="Google Shape;31;p9"/>
          <p:cNvSpPr/>
          <p:nvPr/>
        </p:nvSpPr>
        <p:spPr>
          <a:xfrm>
            <a:off x="377825" y="684212"/>
            <a:ext cx="6102350" cy="2922587"/>
          </a:xfrm>
          <a:prstGeom prst="roundRect">
            <a:avLst>
              <a:gd fmla="val 1384" name="adj"/>
            </a:avLst>
          </a:prstGeom>
          <a:solidFill>
            <a:srgbClr val="FFF9E7"/>
          </a:solidFill>
          <a:ln cap="rnd" cmpd="sng" w="25400">
            <a:solidFill>
              <a:srgbClr val="FEFBDA"/>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300"/>
              <a:buFont typeface="Arial"/>
              <a:buNone/>
            </a:pPr>
            <a:r>
              <a:rPr b="0" i="0" lang="en-US" sz="1300" u="none" cap="none" strike="noStrike">
                <a:solidFill>
                  <a:srgbClr val="FFFFFF"/>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sp>
        <p:nvSpPr>
          <p:cNvPr id="32" name="Google Shape;32;p9"/>
          <p:cNvSpPr txBox="1"/>
          <p:nvPr/>
        </p:nvSpPr>
        <p:spPr>
          <a:xfrm>
            <a:off x="471487" y="4095750"/>
            <a:ext cx="5915025" cy="719137"/>
          </a:xfrm>
          <a:prstGeom prst="rect">
            <a:avLst/>
          </a:prstGeom>
          <a:noFill/>
          <a:ln>
            <a:noFill/>
          </a:ln>
        </p:spPr>
        <p:txBody>
          <a:bodyPr anchorCtr="1" anchor="ctr" bIns="0" lIns="0" spcFirstLastPara="1" rIns="0" wrap="square" tIns="0">
            <a:noAutofit/>
          </a:bodyPr>
          <a:lstStyle/>
          <a:p>
            <a:pPr indent="0" lvl="0" marL="0" marR="0" rtl="0" algn="l">
              <a:lnSpc>
                <a:spcPct val="90000"/>
              </a:lnSpc>
              <a:spcBef>
                <a:spcPts val="0"/>
              </a:spcBef>
              <a:spcAft>
                <a:spcPts val="0"/>
              </a:spcAft>
              <a:buClr>
                <a:schemeClr val="dk1"/>
              </a:buClr>
              <a:buSzPts val="3600"/>
              <a:buFont typeface="Arial"/>
              <a:buNone/>
            </a:pPr>
            <a:r>
              <a:rPr b="1" i="0" lang="en-US" sz="3600" u="none" cap="none" strike="noStrike">
                <a:solidFill>
                  <a:schemeClr val="dk1"/>
                </a:solidFill>
                <a:latin typeface="Arial"/>
                <a:ea typeface="Arial"/>
                <a:cs typeface="Arial"/>
                <a:sym typeface="Arial"/>
              </a:rPr>
              <a:t>Success Criteria</a:t>
            </a:r>
            <a:endParaRPr b="0" i="0" sz="1400" u="none" cap="none" strike="noStrike">
              <a:solidFill>
                <a:srgbClr val="000000"/>
              </a:solidFill>
              <a:latin typeface="Arial"/>
              <a:ea typeface="Arial"/>
              <a:cs typeface="Arial"/>
              <a:sym typeface="Arial"/>
            </a:endParaRPr>
          </a:p>
        </p:txBody>
      </p:sp>
      <p:sp>
        <p:nvSpPr>
          <p:cNvPr id="33" name="Google Shape;33;p9"/>
          <p:cNvSpPr txBox="1"/>
          <p:nvPr/>
        </p:nvSpPr>
        <p:spPr>
          <a:xfrm>
            <a:off x="471487" y="979487"/>
            <a:ext cx="5915025" cy="720725"/>
          </a:xfrm>
          <a:prstGeom prst="rect">
            <a:avLst/>
          </a:prstGeom>
          <a:noFill/>
          <a:ln>
            <a:noFill/>
          </a:ln>
        </p:spPr>
        <p:txBody>
          <a:bodyPr anchorCtr="1" anchor="ctr" bIns="0" lIns="0" spcFirstLastPara="1" rIns="0" wrap="square" tIns="0">
            <a:noAutofit/>
          </a:bodyPr>
          <a:lstStyle/>
          <a:p>
            <a:pPr indent="0" lvl="0" marL="0" marR="0" rtl="0" algn="l">
              <a:lnSpc>
                <a:spcPct val="90000"/>
              </a:lnSpc>
              <a:spcBef>
                <a:spcPts val="0"/>
              </a:spcBef>
              <a:spcAft>
                <a:spcPts val="0"/>
              </a:spcAft>
              <a:buClr>
                <a:schemeClr val="dk1"/>
              </a:buClr>
              <a:buSzPts val="3600"/>
              <a:buFont typeface="Arial"/>
              <a:buNone/>
            </a:pPr>
            <a:r>
              <a:rPr b="1" i="0" lang="en-US" sz="3600" u="none" cap="none" strike="noStrike">
                <a:solidFill>
                  <a:schemeClr val="dk1"/>
                </a:solidFill>
                <a:latin typeface="Arial"/>
                <a:ea typeface="Arial"/>
                <a:cs typeface="Arial"/>
                <a:sym typeface="Arial"/>
              </a:rPr>
              <a:t>Aim</a:t>
            </a:r>
            <a:endParaRPr b="0" i="0" sz="1400" u="none" cap="none" strike="noStrike">
              <a:solidFill>
                <a:srgbClr val="000000"/>
              </a:solidFill>
              <a:latin typeface="Arial"/>
              <a:ea typeface="Arial"/>
              <a:cs typeface="Arial"/>
              <a:sym typeface="Arial"/>
            </a:endParaRPr>
          </a:p>
        </p:txBody>
      </p:sp>
      <p:sp>
        <p:nvSpPr>
          <p:cNvPr id="34" name="Google Shape;34;p9"/>
          <p:cNvSpPr txBox="1"/>
          <p:nvPr/>
        </p:nvSpPr>
        <p:spPr>
          <a:xfrm>
            <a:off x="471487" y="4622800"/>
            <a:ext cx="5915025" cy="1879600"/>
          </a:xfrm>
          <a:prstGeom prst="rect">
            <a:avLst/>
          </a:prstGeom>
          <a:noFill/>
          <a:ln>
            <a:noFill/>
          </a:ln>
        </p:spPr>
        <p:txBody>
          <a:bodyPr anchorCtr="0" anchor="t" bIns="180000" lIns="180000" spcFirstLastPara="1" rIns="252000" wrap="square" tIns="252000">
            <a:noAutofit/>
          </a:bodyPr>
          <a:lstStyle/>
          <a:p>
            <a:pPr indent="-228600" lvl="0" marL="228600" marR="0" rtl="0" algn="l">
              <a:lnSpc>
                <a:spcPct val="90000"/>
              </a:lnSpc>
              <a:spcBef>
                <a:spcPts val="0"/>
              </a:spcBef>
              <a:spcAft>
                <a:spcPts val="0"/>
              </a:spcAft>
              <a:buClr>
                <a:srgbClr val="1C1C1C"/>
              </a:buClr>
              <a:buSzPts val="1800"/>
              <a:buFont typeface="Arial"/>
              <a:buChar char="•"/>
            </a:pPr>
            <a:r>
              <a:rPr b="0" i="0" lang="en-US" sz="1800" u="none" cap="none" strike="noStrike">
                <a:solidFill>
                  <a:srgbClr val="1C1C1C"/>
                </a:solidFill>
                <a:latin typeface="Arial"/>
                <a:ea typeface="Arial"/>
                <a:cs typeface="Arial"/>
                <a:sym typeface="Arial"/>
              </a:rPr>
              <a:t>Statement 1 Lorem ipsum dolor sit amet, consectetur adipiscing elit.</a:t>
            </a:r>
            <a:endParaRPr b="0" i="0" sz="1400" u="none" cap="none" strike="noStrike">
              <a:solidFill>
                <a:srgbClr val="000000"/>
              </a:solidFill>
              <a:latin typeface="Arial"/>
              <a:ea typeface="Arial"/>
              <a:cs typeface="Arial"/>
              <a:sym typeface="Arial"/>
            </a:endParaRPr>
          </a:p>
          <a:p>
            <a:pPr indent="-228600" lvl="0" marL="228600" marR="0" rtl="0" algn="l">
              <a:lnSpc>
                <a:spcPct val="90000"/>
              </a:lnSpc>
              <a:spcBef>
                <a:spcPts val="1000"/>
              </a:spcBef>
              <a:spcAft>
                <a:spcPts val="0"/>
              </a:spcAft>
              <a:buClr>
                <a:srgbClr val="1C1C1C"/>
              </a:buClr>
              <a:buSzPts val="1800"/>
              <a:buFont typeface="Arial"/>
              <a:buChar char="•"/>
            </a:pPr>
            <a:r>
              <a:rPr b="0" i="0" lang="en-US" sz="1800" u="none" cap="none" strike="noStrike">
                <a:solidFill>
                  <a:srgbClr val="1C1C1C"/>
                </a:solidFill>
                <a:latin typeface="Arial"/>
                <a:ea typeface="Arial"/>
                <a:cs typeface="Arial"/>
                <a:sym typeface="Arial"/>
              </a:rPr>
              <a:t>Statement 2</a:t>
            </a:r>
            <a:endParaRPr b="0" i="0" sz="1400" u="none" cap="none" strike="noStrike">
              <a:solidFill>
                <a:srgbClr val="000000"/>
              </a:solidFill>
              <a:latin typeface="Arial"/>
              <a:ea typeface="Arial"/>
              <a:cs typeface="Arial"/>
              <a:sym typeface="Arial"/>
            </a:endParaRPr>
          </a:p>
          <a:p>
            <a:pPr indent="-228600" lvl="1" marL="685800" marR="0" rtl="0" algn="l">
              <a:lnSpc>
                <a:spcPct val="90000"/>
              </a:lnSpc>
              <a:spcBef>
                <a:spcPts val="500"/>
              </a:spcBef>
              <a:spcAft>
                <a:spcPts val="0"/>
              </a:spcAft>
              <a:buClr>
                <a:srgbClr val="1C1C1C"/>
              </a:buClr>
              <a:buSzPts val="1600"/>
              <a:buFont typeface="Arial"/>
              <a:buChar char="•"/>
            </a:pPr>
            <a:r>
              <a:rPr b="0" i="0" lang="en-US" sz="1600" u="none" cap="none" strike="noStrike">
                <a:solidFill>
                  <a:srgbClr val="1C1C1C"/>
                </a:solidFill>
                <a:latin typeface="Arial"/>
                <a:ea typeface="Arial"/>
                <a:cs typeface="Arial"/>
                <a:sym typeface="Arial"/>
              </a:rPr>
              <a:t>Sub statement</a:t>
            </a:r>
            <a:endParaRPr b="0" i="0" sz="1400" u="none" cap="none" strike="noStrike">
              <a:solidFill>
                <a:srgbClr val="000000"/>
              </a:solidFill>
              <a:latin typeface="Arial"/>
              <a:ea typeface="Arial"/>
              <a:cs typeface="Arial"/>
              <a:sym typeface="Arial"/>
            </a:endParaRPr>
          </a:p>
        </p:txBody>
      </p:sp>
      <p:sp>
        <p:nvSpPr>
          <p:cNvPr id="35" name="Google Shape;35;p9"/>
          <p:cNvSpPr/>
          <p:nvPr>
            <p:ph type="title"/>
          </p:nvPr>
        </p:nvSpPr>
        <p:spPr>
          <a:xfrm>
            <a:off x="368300" y="927100"/>
            <a:ext cx="6121400" cy="1535112"/>
          </a:xfrm>
          <a:prstGeom prst="roundRect">
            <a:avLst>
              <a:gd fmla="val 2082" name="adj"/>
            </a:avLst>
          </a:prstGeom>
          <a:noFill/>
          <a:ln>
            <a:noFill/>
          </a:ln>
        </p:spPr>
        <p:txBody>
          <a:bodyPr anchorCtr="1" anchor="ctr" bIns="252000" lIns="252000" spcFirstLastPara="1" rIns="252000" wrap="square" tIns="252000">
            <a:noAutofit/>
          </a:bodyPr>
          <a:lstStyle>
            <a:lvl1pPr lvl="0"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1pPr>
            <a:lvl2pPr lvl="1"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2pPr>
            <a:lvl3pPr lvl="2"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3pPr>
            <a:lvl4pPr lvl="3"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4pPr>
            <a:lvl5pPr lvl="4"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5pPr>
            <a:lvl6pPr lvl="5"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6pPr>
            <a:lvl7pPr lvl="6"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7pPr>
            <a:lvl8pPr lvl="7"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8pPr>
            <a:lvl9pPr lvl="8"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9pPr>
          </a:lstStyle>
          <a:p/>
        </p:txBody>
      </p:sp>
      <p:sp>
        <p:nvSpPr>
          <p:cNvPr id="36" name="Google Shape;36;p9"/>
          <p:cNvSpPr/>
          <p:nvPr>
            <p:ph idx="1" type="body"/>
          </p:nvPr>
        </p:nvSpPr>
        <p:spPr>
          <a:xfrm>
            <a:off x="368300" y="2609850"/>
            <a:ext cx="6121400" cy="5849937"/>
          </a:xfrm>
          <a:prstGeom prst="roundRect">
            <a:avLst>
              <a:gd fmla="val 558" name="adj"/>
            </a:avLst>
          </a:prstGeom>
          <a:noFill/>
          <a:ln>
            <a:noFill/>
          </a:ln>
        </p:spPr>
        <p:txBody>
          <a:bodyPr anchorCtr="0" anchor="t" bIns="252000" lIns="252000" spcFirstLastPara="1" rIns="252000" wrap="square" tIns="252000">
            <a:noAutofit/>
          </a:bodyPr>
          <a:lstStyle>
            <a:lvl1pPr indent="-342900" lvl="0" marL="457200" marR="0" rtl="0" algn="l">
              <a:lnSpc>
                <a:spcPct val="90000"/>
              </a:lnSpc>
              <a:spcBef>
                <a:spcPts val="1000"/>
              </a:spcBef>
              <a:spcAft>
                <a:spcPts val="0"/>
              </a:spcAft>
              <a:buClr>
                <a:srgbClr val="1C1C1C"/>
              </a:buClr>
              <a:buSzPts val="1800"/>
              <a:buFont typeface="Arial"/>
              <a:buChar char="•"/>
              <a:defRPr b="0" i="0" sz="1800" u="none" cap="none" strike="noStrike">
                <a:solidFill>
                  <a:srgbClr val="1C1C1C"/>
                </a:solidFill>
                <a:latin typeface="Arial"/>
                <a:ea typeface="Arial"/>
                <a:cs typeface="Arial"/>
                <a:sym typeface="Arial"/>
              </a:defRPr>
            </a:lvl1pPr>
            <a:lvl2pPr indent="-330200" lvl="1" marL="914400" marR="0" rtl="0" algn="l">
              <a:lnSpc>
                <a:spcPct val="90000"/>
              </a:lnSpc>
              <a:spcBef>
                <a:spcPts val="500"/>
              </a:spcBef>
              <a:spcAft>
                <a:spcPts val="0"/>
              </a:spcAft>
              <a:buClr>
                <a:srgbClr val="1C1C1C"/>
              </a:buClr>
              <a:buSzPts val="1600"/>
              <a:buFont typeface="Arial"/>
              <a:buChar char="•"/>
              <a:defRPr b="0" i="0" sz="1600" u="none" cap="none" strike="noStrike">
                <a:solidFill>
                  <a:srgbClr val="1C1C1C"/>
                </a:solidFill>
                <a:latin typeface="Arial"/>
                <a:ea typeface="Arial"/>
                <a:cs typeface="Arial"/>
                <a:sym typeface="Arial"/>
              </a:defRPr>
            </a:lvl2pPr>
            <a:lvl3pPr indent="-317500" lvl="2" marL="13716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3pPr>
            <a:lvl4pPr indent="-317500" lvl="3" marL="18288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4pPr>
            <a:lvl5pPr indent="-317500" lvl="4" marL="22860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56"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6.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39" name="Shape 39"/>
        <p:cNvGrpSpPr/>
        <p:nvPr/>
      </p:nvGrpSpPr>
      <p:grpSpPr>
        <a:xfrm>
          <a:off x="0" y="0"/>
          <a:ext cx="0" cy="0"/>
          <a:chOff x="0" y="0"/>
          <a:chExt cx="0" cy="0"/>
        </a:xfrm>
      </p:grpSpPr>
      <p:pic>
        <p:nvPicPr>
          <p:cNvPr id="40" name="Google Shape;40;p11"/>
          <p:cNvPicPr preferRelativeResize="0"/>
          <p:nvPr/>
        </p:nvPicPr>
        <p:blipFill rotWithShape="1">
          <a:blip r:embed="rId2">
            <a:alphaModFix/>
          </a:blip>
          <a:srcRect b="0" l="0" r="0" t="0"/>
          <a:stretch/>
        </p:blipFill>
        <p:spPr>
          <a:xfrm>
            <a:off x="6392862" y="8261350"/>
            <a:ext cx="431800" cy="774700"/>
          </a:xfrm>
          <a:prstGeom prst="rect">
            <a:avLst/>
          </a:prstGeom>
          <a:noFill/>
          <a:ln>
            <a:noFill/>
          </a:ln>
        </p:spPr>
      </p:pic>
      <p:sp>
        <p:nvSpPr>
          <p:cNvPr id="41" name="Google Shape;41;p11"/>
          <p:cNvSpPr/>
          <p:nvPr>
            <p:ph type="title"/>
          </p:nvPr>
        </p:nvSpPr>
        <p:spPr>
          <a:xfrm>
            <a:off x="368300" y="927100"/>
            <a:ext cx="6121400" cy="1535112"/>
          </a:xfrm>
          <a:prstGeom prst="roundRect">
            <a:avLst>
              <a:gd fmla="val 2082" name="adj"/>
            </a:avLst>
          </a:prstGeom>
          <a:noFill/>
          <a:ln>
            <a:noFill/>
          </a:ln>
        </p:spPr>
        <p:txBody>
          <a:bodyPr anchorCtr="1" anchor="ctr" bIns="252000" lIns="252000" spcFirstLastPara="1" rIns="252000" wrap="square" tIns="252000">
            <a:noAutofit/>
          </a:bodyPr>
          <a:lstStyle>
            <a:lvl1pPr lvl="0"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1pPr>
            <a:lvl2pPr lvl="1"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2pPr>
            <a:lvl3pPr lvl="2"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3pPr>
            <a:lvl4pPr lvl="3"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4pPr>
            <a:lvl5pPr lvl="4"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5pPr>
            <a:lvl6pPr lvl="5"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6pPr>
            <a:lvl7pPr lvl="6"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7pPr>
            <a:lvl8pPr lvl="7"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8pPr>
            <a:lvl9pPr lvl="8"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9pPr>
          </a:lstStyle>
          <a:p/>
        </p:txBody>
      </p:sp>
      <p:sp>
        <p:nvSpPr>
          <p:cNvPr id="42" name="Google Shape;42;p11"/>
          <p:cNvSpPr/>
          <p:nvPr>
            <p:ph idx="1" type="body"/>
          </p:nvPr>
        </p:nvSpPr>
        <p:spPr>
          <a:xfrm>
            <a:off x="368300" y="2609850"/>
            <a:ext cx="6121400" cy="5849937"/>
          </a:xfrm>
          <a:prstGeom prst="roundRect">
            <a:avLst>
              <a:gd fmla="val 558" name="adj"/>
            </a:avLst>
          </a:prstGeom>
          <a:noFill/>
          <a:ln>
            <a:noFill/>
          </a:ln>
        </p:spPr>
        <p:txBody>
          <a:bodyPr anchorCtr="0" anchor="t" bIns="252000" lIns="252000" spcFirstLastPara="1" rIns="252000" wrap="square" tIns="252000">
            <a:noAutofit/>
          </a:bodyPr>
          <a:lstStyle>
            <a:lvl1pPr indent="-342900" lvl="0" marL="457200" marR="0" rtl="0" algn="l">
              <a:lnSpc>
                <a:spcPct val="90000"/>
              </a:lnSpc>
              <a:spcBef>
                <a:spcPts val="1000"/>
              </a:spcBef>
              <a:spcAft>
                <a:spcPts val="0"/>
              </a:spcAft>
              <a:buClr>
                <a:srgbClr val="1C1C1C"/>
              </a:buClr>
              <a:buSzPts val="1800"/>
              <a:buFont typeface="Arial"/>
              <a:buChar char="•"/>
              <a:defRPr b="0" i="0" sz="1800" u="none" cap="none" strike="noStrike">
                <a:solidFill>
                  <a:srgbClr val="1C1C1C"/>
                </a:solidFill>
                <a:latin typeface="Arial"/>
                <a:ea typeface="Arial"/>
                <a:cs typeface="Arial"/>
                <a:sym typeface="Arial"/>
              </a:defRPr>
            </a:lvl1pPr>
            <a:lvl2pPr indent="-330200" lvl="1" marL="914400" marR="0" rtl="0" algn="l">
              <a:lnSpc>
                <a:spcPct val="90000"/>
              </a:lnSpc>
              <a:spcBef>
                <a:spcPts val="500"/>
              </a:spcBef>
              <a:spcAft>
                <a:spcPts val="0"/>
              </a:spcAft>
              <a:buClr>
                <a:srgbClr val="1C1C1C"/>
              </a:buClr>
              <a:buSzPts val="1600"/>
              <a:buFont typeface="Arial"/>
              <a:buChar char="•"/>
              <a:defRPr b="0" i="0" sz="1600" u="none" cap="none" strike="noStrike">
                <a:solidFill>
                  <a:srgbClr val="1C1C1C"/>
                </a:solidFill>
                <a:latin typeface="Arial"/>
                <a:ea typeface="Arial"/>
                <a:cs typeface="Arial"/>
                <a:sym typeface="Arial"/>
              </a:defRPr>
            </a:lvl2pPr>
            <a:lvl3pPr indent="-317500" lvl="2" marL="13716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3pPr>
            <a:lvl4pPr indent="-317500" lvl="3" marL="18288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4pPr>
            <a:lvl5pPr indent="-317500" lvl="4" marL="22860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58"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9FFE1"/>
        </a:solidFill>
      </p:bgPr>
    </p:bg>
    <p:spTree>
      <p:nvGrpSpPr>
        <p:cNvPr id="47" name="Shape 47"/>
        <p:cNvGrpSpPr/>
        <p:nvPr/>
      </p:nvGrpSpPr>
      <p:grpSpPr>
        <a:xfrm>
          <a:off x="0" y="0"/>
          <a:ext cx="0" cy="0"/>
          <a:chOff x="0" y="0"/>
          <a:chExt cx="0" cy="0"/>
        </a:xfrm>
      </p:grpSpPr>
      <p:sp>
        <p:nvSpPr>
          <p:cNvPr id="48" name="Google Shape;48;p1"/>
          <p:cNvSpPr txBox="1"/>
          <p:nvPr/>
        </p:nvSpPr>
        <p:spPr>
          <a:xfrm>
            <a:off x="376200" y="2013447"/>
            <a:ext cx="6105600" cy="368401"/>
          </a:xfrm>
          <a:prstGeom prst="rect">
            <a:avLst/>
          </a:prstGeom>
          <a:noFill/>
          <a:ln cap="flat" cmpd="sng" w="952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rgbClr val="1C1C1C"/>
              </a:buClr>
              <a:buSzPts val="1600"/>
              <a:buFont typeface="Arial"/>
              <a:buNone/>
            </a:pPr>
            <a:r>
              <a:rPr b="1" i="0" lang="en-US" sz="1600" u="sng" cap="none" strike="noStrike">
                <a:solidFill>
                  <a:srgbClr val="1C1C1C"/>
                </a:solidFill>
                <a:latin typeface="Arial"/>
                <a:ea typeface="Arial"/>
                <a:cs typeface="Arial"/>
                <a:sym typeface="Arial"/>
              </a:rPr>
              <a:t>Link to learning</a:t>
            </a:r>
            <a:r>
              <a:rPr b="0" i="0" lang="en-US" sz="1600" u="none" cap="none" strike="noStrike">
                <a:solidFill>
                  <a:srgbClr val="1C1C1C"/>
                </a:solidFill>
                <a:latin typeface="Arial"/>
                <a:ea typeface="Arial"/>
                <a:cs typeface="Arial"/>
                <a:sym typeface="Arial"/>
              </a:rPr>
              <a:t>: Develop an existing skill!</a:t>
            </a:r>
            <a:endParaRPr/>
          </a:p>
          <a:p>
            <a:pPr indent="0" lvl="0" marL="0" marR="0" rtl="0" algn="l">
              <a:lnSpc>
                <a:spcPct val="90000"/>
              </a:lnSpc>
              <a:spcBef>
                <a:spcPts val="0"/>
              </a:spcBef>
              <a:spcAft>
                <a:spcPts val="0"/>
              </a:spcAft>
              <a:buClr>
                <a:srgbClr val="1C1C1C"/>
              </a:buClr>
              <a:buSzPts val="16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90000"/>
              </a:lnSpc>
              <a:spcBef>
                <a:spcPts val="0"/>
              </a:spcBef>
              <a:spcAft>
                <a:spcPts val="0"/>
              </a:spcAft>
              <a:buClr>
                <a:srgbClr val="1C1C1C"/>
              </a:buClr>
              <a:buSzPts val="1600"/>
              <a:buFont typeface="Arial"/>
              <a:buNone/>
            </a:pPr>
            <a:r>
              <a:t/>
            </a:r>
            <a:endParaRPr b="0" i="0" sz="1200" u="none" cap="none" strike="noStrike">
              <a:solidFill>
                <a:srgbClr val="1C1C1C"/>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Arial"/>
              <a:ea typeface="Arial"/>
              <a:cs typeface="Arial"/>
              <a:sym typeface="Arial"/>
            </a:endParaRPr>
          </a:p>
        </p:txBody>
      </p:sp>
      <p:sp>
        <p:nvSpPr>
          <p:cNvPr id="49" name="Google Shape;49;p1"/>
          <p:cNvSpPr txBox="1"/>
          <p:nvPr/>
        </p:nvSpPr>
        <p:spPr>
          <a:xfrm>
            <a:off x="376237" y="2413812"/>
            <a:ext cx="6105613" cy="4314316"/>
          </a:xfrm>
          <a:prstGeom prst="rect">
            <a:avLst/>
          </a:prstGeom>
          <a:no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15000"/>
              </a:lnSpc>
              <a:spcBef>
                <a:spcPts val="1200"/>
              </a:spcBef>
              <a:spcAft>
                <a:spcPts val="0"/>
              </a:spcAft>
              <a:buClr>
                <a:srgbClr val="000000"/>
              </a:buClr>
              <a:buSzPts val="1600"/>
              <a:buFont typeface="Arial"/>
              <a:buNone/>
            </a:pPr>
            <a:r>
              <a:rPr b="1" i="0" lang="en-US" sz="1600" u="sng" cap="none" strike="noStrike">
                <a:solidFill>
                  <a:srgbClr val="000000"/>
                </a:solidFill>
                <a:latin typeface="Arial"/>
                <a:ea typeface="Arial"/>
                <a:cs typeface="Arial"/>
                <a:sym typeface="Arial"/>
              </a:rPr>
              <a:t>Task:</a:t>
            </a:r>
            <a:endParaRPr/>
          </a:p>
          <a:p>
            <a:pPr indent="0" lvl="0" marL="0" marR="0" rtl="0" algn="ctr">
              <a:lnSpc>
                <a:spcPct val="115000"/>
              </a:lnSpc>
              <a:spcBef>
                <a:spcPts val="1200"/>
              </a:spcBef>
              <a:spcAft>
                <a:spcPts val="0"/>
              </a:spcAft>
              <a:buClr>
                <a:srgbClr val="000000"/>
              </a:buClr>
              <a:buSzPts val="1600"/>
              <a:buFont typeface="Arial"/>
              <a:buNone/>
            </a:pPr>
            <a:r>
              <a:rPr b="0" i="0" lang="en-US" sz="1600" u="none" cap="none" strike="noStrike">
                <a:solidFill>
                  <a:srgbClr val="000000"/>
                </a:solidFill>
                <a:latin typeface="Arial"/>
                <a:ea typeface="Arial"/>
                <a:cs typeface="Arial"/>
                <a:sym typeface="Arial"/>
              </a:rPr>
              <a:t>Task 1 – What do you want to learn and why? Write it down in your book. What is your plan to learn your new skill?</a:t>
            </a:r>
            <a:endParaRPr/>
          </a:p>
          <a:p>
            <a:pPr indent="0" lvl="0" marL="0" marR="0" rtl="0" algn="ctr">
              <a:lnSpc>
                <a:spcPct val="115000"/>
              </a:lnSpc>
              <a:spcBef>
                <a:spcPts val="1200"/>
              </a:spcBef>
              <a:spcAft>
                <a:spcPts val="0"/>
              </a:spcAft>
              <a:buClr>
                <a:srgbClr val="000000"/>
              </a:buClr>
              <a:buSzPts val="1600"/>
              <a:buFont typeface="Arial"/>
              <a:buNone/>
            </a:pPr>
            <a:r>
              <a:rPr b="0" i="0" lang="en-US" sz="1600" u="none" cap="none" strike="noStrike">
                <a:solidFill>
                  <a:srgbClr val="000000"/>
                </a:solidFill>
                <a:latin typeface="Arial"/>
                <a:ea typeface="Arial"/>
                <a:cs typeface="Arial"/>
                <a:sym typeface="Arial"/>
              </a:rPr>
              <a:t>Task 2 – Take a picture or video of the before. </a:t>
            </a:r>
            <a:endParaRPr/>
          </a:p>
          <a:p>
            <a:pPr indent="0" lvl="0" marL="0" marR="0" rtl="0" algn="l">
              <a:lnSpc>
                <a:spcPct val="115000"/>
              </a:lnSpc>
              <a:spcBef>
                <a:spcPts val="1200"/>
              </a:spcBef>
              <a:spcAft>
                <a:spcPts val="0"/>
              </a:spcAft>
              <a:buClr>
                <a:srgbClr val="000000"/>
              </a:buClr>
              <a:buSzPts val="1600"/>
              <a:buFont typeface="Arial"/>
              <a:buNone/>
            </a:pPr>
            <a:r>
              <a:rPr b="0" i="0" lang="en-US" sz="1600" u="none" cap="none" strike="noStrike">
                <a:solidFill>
                  <a:srgbClr val="000000"/>
                </a:solidFill>
                <a:latin typeface="Arial"/>
                <a:ea typeface="Arial"/>
                <a:cs typeface="Arial"/>
                <a:sym typeface="Arial"/>
              </a:rPr>
              <a:t>Task 3 – Work on developing your skill. Keep going, if you are finding it difficult, what can you do to help yourself?</a:t>
            </a:r>
            <a:endParaRPr/>
          </a:p>
          <a:p>
            <a:pPr indent="0" lvl="0" marL="0" marR="0" rtl="0" algn="l">
              <a:lnSpc>
                <a:spcPct val="115000"/>
              </a:lnSpc>
              <a:spcBef>
                <a:spcPts val="1200"/>
              </a:spcBef>
              <a:spcAft>
                <a:spcPts val="0"/>
              </a:spcAft>
              <a:buClr>
                <a:srgbClr val="000000"/>
              </a:buClr>
              <a:buSzPts val="1600"/>
              <a:buFont typeface="Arial"/>
              <a:buNone/>
            </a:pPr>
            <a:r>
              <a:rPr b="1" i="0" lang="en-US" sz="1600" u="sng" cap="none" strike="noStrike">
                <a:solidFill>
                  <a:srgbClr val="000000"/>
                </a:solidFill>
                <a:latin typeface="Arial"/>
                <a:ea typeface="Arial"/>
                <a:cs typeface="Arial"/>
                <a:sym typeface="Arial"/>
              </a:rPr>
              <a:t>Finaly – </a:t>
            </a:r>
            <a:r>
              <a:rPr b="0" i="0" lang="en-US" sz="1600" u="none" cap="none" strike="noStrike">
                <a:solidFill>
                  <a:srgbClr val="000000"/>
                </a:solidFill>
                <a:latin typeface="Arial"/>
                <a:ea typeface="Arial"/>
                <a:cs typeface="Arial"/>
                <a:sym typeface="Arial"/>
              </a:rPr>
              <a:t>Take a picture or a video of the progress you have made. Present it in a power point or in a book. Show off what you have learnt, did you enjoy it? What are you going to learn next?</a:t>
            </a:r>
            <a:endParaRPr b="1" i="0" sz="1600" u="sng"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latin typeface="Comic Sans MS"/>
              <a:ea typeface="Comic Sans MS"/>
              <a:cs typeface="Comic Sans MS"/>
              <a:sym typeface="Comic Sans MS"/>
            </a:endParaRPr>
          </a:p>
          <a:p>
            <a:pPr indent="0" lvl="0" marL="0" marR="0" rtl="0" algn="l">
              <a:lnSpc>
                <a:spcPct val="115000"/>
              </a:lnSpc>
              <a:spcBef>
                <a:spcPts val="0"/>
              </a:spcBef>
              <a:spcAft>
                <a:spcPts val="0"/>
              </a:spcAft>
              <a:buClr>
                <a:srgbClr val="000000"/>
              </a:buClr>
              <a:buSzPts val="1200"/>
              <a:buFont typeface="Arial"/>
              <a:buNone/>
            </a:pPr>
            <a:r>
              <a:t/>
            </a:r>
            <a:endParaRPr b="0" i="0" sz="1200" u="none" cap="none" strike="noStrike">
              <a:solidFill>
                <a:srgbClr val="000000"/>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200"/>
              <a:buFont typeface="Arial"/>
              <a:buNone/>
            </a:pPr>
            <a:r>
              <a:t/>
            </a:r>
            <a:endParaRPr b="0" i="0" sz="1200" u="none" cap="none" strike="noStrike">
              <a:solidFill>
                <a:srgbClr val="000000"/>
              </a:solidFill>
              <a:latin typeface="Arial"/>
              <a:ea typeface="Arial"/>
              <a:cs typeface="Arial"/>
              <a:sym typeface="Arial"/>
            </a:endParaRPr>
          </a:p>
          <a:p>
            <a:pPr indent="0" lvl="0" marL="0" marR="0" rtl="0" algn="l">
              <a:lnSpc>
                <a:spcPct val="115000"/>
              </a:lnSpc>
              <a:spcBef>
                <a:spcPts val="1200"/>
              </a:spcBef>
              <a:spcAft>
                <a:spcPts val="0"/>
              </a:spcAft>
              <a:buClr>
                <a:srgbClr val="000000"/>
              </a:buClr>
              <a:buSzPts val="1600"/>
              <a:buFont typeface="Arial"/>
              <a:buNone/>
            </a:pPr>
            <a:r>
              <a:t/>
            </a:r>
            <a:endParaRPr b="0" i="0" sz="1200" u="none" cap="none" strike="noStrike">
              <a:solidFill>
                <a:srgbClr val="000000"/>
              </a:solidFill>
              <a:latin typeface="Arial"/>
              <a:ea typeface="Arial"/>
              <a:cs typeface="Arial"/>
              <a:sym typeface="Arial"/>
            </a:endParaRPr>
          </a:p>
          <a:p>
            <a:pPr indent="0" lvl="0" marL="0" marR="0" rtl="0" algn="l">
              <a:lnSpc>
                <a:spcPct val="115000"/>
              </a:lnSpc>
              <a:spcBef>
                <a:spcPts val="1200"/>
              </a:spcBef>
              <a:spcAft>
                <a:spcPts val="1200"/>
              </a:spcAft>
              <a:buClr>
                <a:srgbClr val="000000"/>
              </a:buClr>
              <a:buSzPts val="1600"/>
              <a:buFont typeface="Arial"/>
              <a:buNone/>
            </a:pPr>
            <a:r>
              <a:t/>
            </a:r>
            <a:endParaRPr b="0" i="0" sz="1600" u="none" cap="none" strike="noStrike">
              <a:solidFill>
                <a:srgbClr val="000000"/>
              </a:solidFill>
              <a:latin typeface="Comic Sans MS"/>
              <a:ea typeface="Comic Sans MS"/>
              <a:cs typeface="Comic Sans MS"/>
              <a:sym typeface="Comic Sans MS"/>
            </a:endParaRPr>
          </a:p>
        </p:txBody>
      </p:sp>
      <p:pic>
        <p:nvPicPr>
          <p:cNvPr id="50" name="Google Shape;50;p1"/>
          <p:cNvPicPr preferRelativeResize="0"/>
          <p:nvPr/>
        </p:nvPicPr>
        <p:blipFill rotWithShape="1">
          <a:blip r:embed="rId3">
            <a:alphaModFix/>
          </a:blip>
          <a:srcRect b="0" l="0" r="0" t="0"/>
          <a:stretch/>
        </p:blipFill>
        <p:spPr>
          <a:xfrm>
            <a:off x="376237" y="555625"/>
            <a:ext cx="1008062" cy="1008062"/>
          </a:xfrm>
          <a:prstGeom prst="rect">
            <a:avLst/>
          </a:prstGeom>
          <a:noFill/>
          <a:ln>
            <a:noFill/>
          </a:ln>
        </p:spPr>
      </p:pic>
      <p:sp>
        <p:nvSpPr>
          <p:cNvPr id="51" name="Google Shape;51;p1"/>
          <p:cNvSpPr txBox="1"/>
          <p:nvPr/>
        </p:nvSpPr>
        <p:spPr>
          <a:xfrm>
            <a:off x="376237" y="597888"/>
            <a:ext cx="6156300" cy="954000"/>
          </a:xfrm>
          <a:prstGeom prst="rect">
            <a:avLst/>
          </a:prstGeom>
          <a:noFill/>
          <a:ln cap="flat" cmpd="sng" w="1905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Arial"/>
              <a:buNone/>
            </a:pPr>
            <a:r>
              <a:rPr b="0" i="0" lang="en-US" sz="2800" u="none" cap="none" strike="noStrike">
                <a:solidFill>
                  <a:schemeClr val="dk1"/>
                </a:solidFill>
                <a:latin typeface="Arial"/>
                <a:ea typeface="Arial"/>
                <a:cs typeface="Arial"/>
                <a:sym typeface="Arial"/>
              </a:rPr>
              <a:t>Enrichment Homework</a:t>
            </a:r>
            <a:endParaRPr b="0" i="0" sz="1400" u="none" cap="none" strike="noStrike">
              <a:solidFill>
                <a:srgbClr val="000000"/>
              </a:solidFill>
              <a:latin typeface="Arial"/>
              <a:ea typeface="Arial"/>
              <a:cs typeface="Arial"/>
              <a:sym typeface="Arial"/>
            </a:endParaRPr>
          </a:p>
        </p:txBody>
      </p:sp>
      <p:sp>
        <p:nvSpPr>
          <p:cNvPr id="52" name="Google Shape;52;p1"/>
          <p:cNvSpPr txBox="1"/>
          <p:nvPr/>
        </p:nvSpPr>
        <p:spPr>
          <a:xfrm>
            <a:off x="350837" y="1585912"/>
            <a:ext cx="3078300" cy="368400"/>
          </a:xfrm>
          <a:prstGeom prst="rect">
            <a:avLst/>
          </a:prstGeom>
          <a:no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US" sz="1800" u="sng" cap="none" strike="noStrike">
                <a:solidFill>
                  <a:schemeClr val="dk1"/>
                </a:solidFill>
                <a:latin typeface="Arial"/>
                <a:ea typeface="Arial"/>
                <a:cs typeface="Arial"/>
                <a:sym typeface="Arial"/>
              </a:rPr>
              <a:t>Year Group</a:t>
            </a:r>
            <a:r>
              <a:rPr b="0" i="0" lang="en-US" sz="1800" u="none" cap="none" strike="noStrike">
                <a:solidFill>
                  <a:schemeClr val="dk1"/>
                </a:solidFill>
                <a:latin typeface="Arial"/>
                <a:ea typeface="Arial"/>
                <a:cs typeface="Arial"/>
                <a:sym typeface="Arial"/>
              </a:rPr>
              <a:t>: KS2 </a:t>
            </a:r>
            <a:endParaRPr b="0" i="0" sz="1400" u="none" cap="none" strike="noStrike">
              <a:solidFill>
                <a:srgbClr val="000000"/>
              </a:solidFill>
              <a:latin typeface="Arial"/>
              <a:ea typeface="Arial"/>
              <a:cs typeface="Arial"/>
              <a:sym typeface="Arial"/>
            </a:endParaRPr>
          </a:p>
        </p:txBody>
      </p:sp>
      <p:sp>
        <p:nvSpPr>
          <p:cNvPr id="53" name="Google Shape;53;p1"/>
          <p:cNvSpPr txBox="1"/>
          <p:nvPr/>
        </p:nvSpPr>
        <p:spPr>
          <a:xfrm>
            <a:off x="3508237" y="1594151"/>
            <a:ext cx="3024300" cy="369900"/>
          </a:xfrm>
          <a:prstGeom prst="rect">
            <a:avLst/>
          </a:prstGeom>
          <a:no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US" sz="1800" u="sng" cap="none" strike="noStrike">
                <a:solidFill>
                  <a:schemeClr val="dk1"/>
                </a:solidFill>
                <a:latin typeface="Arial"/>
                <a:ea typeface="Arial"/>
                <a:cs typeface="Arial"/>
                <a:sym typeface="Arial"/>
              </a:rPr>
              <a:t>Subject</a:t>
            </a:r>
            <a:r>
              <a:rPr b="0" i="0" lang="en-US" sz="1800" u="none" cap="none" strike="noStrike">
                <a:solidFill>
                  <a:schemeClr val="dk1"/>
                </a:solidFill>
                <a:latin typeface="Arial"/>
                <a:ea typeface="Arial"/>
                <a:cs typeface="Arial"/>
                <a:sym typeface="Arial"/>
              </a:rPr>
              <a:t>: Skills Progression</a:t>
            </a:r>
            <a:endParaRPr b="0" i="0" sz="1400" u="none" cap="none" strike="noStrike">
              <a:solidFill>
                <a:srgbClr val="000000"/>
              </a:solidFill>
              <a:latin typeface="Arial"/>
              <a:ea typeface="Arial"/>
              <a:cs typeface="Arial"/>
              <a:sym typeface="Arial"/>
            </a:endParaRPr>
          </a:p>
        </p:txBody>
      </p:sp>
      <p:sp>
        <p:nvSpPr>
          <p:cNvPr id="54" name="Google Shape;54;p1"/>
          <p:cNvSpPr txBox="1"/>
          <p:nvPr/>
        </p:nvSpPr>
        <p:spPr>
          <a:xfrm>
            <a:off x="350837" y="7120132"/>
            <a:ext cx="6130926" cy="1400187"/>
          </a:xfrm>
          <a:prstGeom prst="rect">
            <a:avLst/>
          </a:prstGeom>
          <a:no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600"/>
              <a:buFont typeface="Arial"/>
              <a:buNone/>
            </a:pPr>
            <a:r>
              <a:rPr b="1" i="0" lang="en-US" sz="1600" u="sng" cap="none" strike="noStrike">
                <a:solidFill>
                  <a:schemeClr val="dk1"/>
                </a:solidFill>
                <a:latin typeface="Arial"/>
                <a:ea typeface="Arial"/>
                <a:cs typeface="Arial"/>
                <a:sym typeface="Arial"/>
              </a:rPr>
              <a:t>Expectations</a:t>
            </a:r>
            <a:r>
              <a:rPr b="1" i="0" lang="en-US" sz="1400" u="sng" cap="none" strike="noStrike">
                <a:solidFill>
                  <a:schemeClr val="dk1"/>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a:p>
            <a:pPr indent="-184150" lvl="0" marL="285750" marR="0" rtl="0" algn="l">
              <a:lnSpc>
                <a:spcPct val="100000"/>
              </a:lnSpc>
              <a:spcBef>
                <a:spcPts val="0"/>
              </a:spcBef>
              <a:spcAft>
                <a:spcPts val="0"/>
              </a:spcAft>
              <a:buClr>
                <a:schemeClr val="dk1"/>
              </a:buClr>
              <a:buSzPts val="1600"/>
              <a:buFont typeface="Arial"/>
              <a:buNone/>
            </a:pPr>
            <a:r>
              <a:rPr b="0" i="0" lang="en-US" sz="1400" u="none" cap="none" strike="noStrike">
                <a:solidFill>
                  <a:schemeClr val="dk1"/>
                </a:solidFill>
                <a:latin typeface="Arial"/>
                <a:ea typeface="Arial"/>
                <a:cs typeface="Arial"/>
                <a:sym typeface="Arial"/>
              </a:rPr>
              <a:t>Do not leave all your work till the last minute. You have 6 weeks to complete 3 tasks and hand it in. Use the time you have in school to do your research. You can use the art room to create your work if you do not have the tools at home. Be organized!</a:t>
            </a:r>
            <a:endParaRPr b="0" i="0" sz="1400" u="none" cap="none" strike="noStrike">
              <a:solidFill>
                <a:schemeClr val="dk1"/>
              </a:solidFill>
              <a:latin typeface="Arial"/>
              <a:ea typeface="Arial"/>
              <a:cs typeface="Arial"/>
              <a:sym typeface="Arial"/>
            </a:endParaRPr>
          </a:p>
          <a:p>
            <a:pPr indent="-241300" lvl="0" marL="342900" marR="0" rtl="0" algn="l">
              <a:lnSpc>
                <a:spcPct val="100000"/>
              </a:lnSpc>
              <a:spcBef>
                <a:spcPts val="0"/>
              </a:spcBef>
              <a:spcAft>
                <a:spcPts val="0"/>
              </a:spcAft>
              <a:buClr>
                <a:schemeClr val="dk1"/>
              </a:buClr>
              <a:buSzPts val="1600"/>
              <a:buFont typeface="Arial"/>
              <a:buNone/>
            </a:pPr>
            <a:r>
              <a:t/>
            </a:r>
            <a:endParaRPr b="0" i="0" sz="1400" u="none" cap="none" strike="noStrike">
              <a:solidFill>
                <a:schemeClr val="dk1"/>
              </a:solidFill>
              <a:latin typeface="Arial"/>
              <a:ea typeface="Arial"/>
              <a:cs typeface="Arial"/>
              <a:sym typeface="Arial"/>
            </a:endParaRPr>
          </a:p>
          <a:p>
            <a:pPr indent="-241300" lvl="0" marL="342900" marR="0" rtl="0" algn="l">
              <a:lnSpc>
                <a:spcPct val="100000"/>
              </a:lnSpc>
              <a:spcBef>
                <a:spcPts val="0"/>
              </a:spcBef>
              <a:spcAft>
                <a:spcPts val="0"/>
              </a:spcAft>
              <a:buClr>
                <a:schemeClr val="dk1"/>
              </a:buClr>
              <a:buSzPts val="16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200"/>
              </a:spcBef>
              <a:spcAft>
                <a:spcPts val="0"/>
              </a:spcAft>
              <a:buClr>
                <a:schemeClr val="dk1"/>
              </a:buClr>
              <a:buSzPts val="1600"/>
              <a:buFont typeface="Arial"/>
              <a:buNone/>
            </a:pPr>
            <a:r>
              <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600"/>
              <a:buFont typeface="Arial"/>
              <a:buNone/>
            </a:pPr>
            <a: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600"/>
              <a:buFont typeface="Arial"/>
              <a:buNone/>
            </a:pPr>
            <a: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600"/>
              <a:buFont typeface="Arial"/>
              <a:buNone/>
            </a:pPr>
            <a: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600"/>
              <a:buFont typeface="Arial"/>
              <a:buNone/>
            </a:pPr>
            <a:r>
              <a:t/>
            </a:r>
            <a:endParaRPr b="0" i="0" sz="1400" u="none" cap="none" strike="noStrike">
              <a:solidFill>
                <a:schemeClr val="dk1"/>
              </a:solidFill>
              <a:latin typeface="Arial"/>
              <a:ea typeface="Arial"/>
              <a:cs typeface="Arial"/>
              <a:sym typeface="Arial"/>
            </a:endParaRPr>
          </a:p>
          <a:p>
            <a:pPr indent="-228600" lvl="0" marL="673100" marR="0" rtl="0" algn="l">
              <a:lnSpc>
                <a:spcPct val="115000"/>
              </a:lnSpc>
              <a:spcBef>
                <a:spcPts val="1200"/>
              </a:spcBef>
              <a:spcAft>
                <a:spcPts val="0"/>
              </a:spcAft>
              <a:buClr>
                <a:srgbClr val="000000"/>
              </a:buClr>
              <a:buSzPts val="1600"/>
              <a:buFont typeface="Arial"/>
              <a:buNone/>
            </a:pPr>
            <a:r>
              <a:t/>
            </a:r>
            <a:endParaRPr b="0" i="0" sz="16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120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1" i="0" sz="1400" u="sng" cap="none" strike="noStrike">
              <a:solidFill>
                <a:schemeClr val="dk1"/>
              </a:solidFill>
              <a:latin typeface="Arial"/>
              <a:ea typeface="Arial"/>
              <a:cs typeface="Arial"/>
              <a:sym typeface="Arial"/>
            </a:endParaRPr>
          </a:p>
        </p:txBody>
      </p:sp>
      <p:sp>
        <p:nvSpPr>
          <p:cNvPr id="55" name="Google Shape;55;p1"/>
          <p:cNvSpPr txBox="1"/>
          <p:nvPr/>
        </p:nvSpPr>
        <p:spPr>
          <a:xfrm>
            <a:off x="4861950" y="8291825"/>
            <a:ext cx="1890600" cy="864600"/>
          </a:xfrm>
          <a:prstGeom prst="rect">
            <a:avLst/>
          </a:prstGeom>
          <a:solidFill>
            <a:srgbClr val="FFFF00"/>
          </a:solidFill>
          <a:ln cap="flat" cmpd="sng" w="9525">
            <a:solidFill>
              <a:srgbClr val="23A7F9"/>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1C1C1C"/>
              </a:buClr>
              <a:buSzPts val="1600"/>
              <a:buFont typeface="Arial"/>
              <a:buNone/>
            </a:pPr>
            <a:r>
              <a:rPr b="1" i="0" lang="en-US" sz="1600" u="sng" cap="none" strike="noStrike">
                <a:solidFill>
                  <a:srgbClr val="1C1C1C"/>
                </a:solidFill>
                <a:latin typeface="Arial"/>
                <a:ea typeface="Arial"/>
                <a:cs typeface="Arial"/>
                <a:sym typeface="Arial"/>
              </a:rPr>
              <a:t>Due date</a:t>
            </a:r>
            <a:r>
              <a:rPr b="0" i="0" lang="en-US" sz="1600" u="none" cap="none" strike="noStrike">
                <a:solidFill>
                  <a:srgbClr val="1C1C1C"/>
                </a:solidFill>
                <a:latin typeface="Arial"/>
                <a:ea typeface="Arial"/>
                <a:cs typeface="Arial"/>
                <a:sym typeface="Arial"/>
              </a:rPr>
              <a:t>:</a:t>
            </a:r>
            <a:endParaRPr b="0" i="0" sz="1600" u="none" cap="none" strike="noStrike">
              <a:solidFill>
                <a:srgbClr val="1C1C1C"/>
              </a:solidFill>
              <a:latin typeface="Arial"/>
              <a:ea typeface="Arial"/>
              <a:cs typeface="Arial"/>
              <a:sym typeface="Arial"/>
            </a:endParaRPr>
          </a:p>
          <a:p>
            <a:pPr indent="0" lvl="0" marL="0" marR="0" rtl="0" algn="ctr">
              <a:lnSpc>
                <a:spcPct val="100000"/>
              </a:lnSpc>
              <a:spcBef>
                <a:spcPts val="0"/>
              </a:spcBef>
              <a:spcAft>
                <a:spcPts val="0"/>
              </a:spcAft>
              <a:buClr>
                <a:srgbClr val="1C1C1C"/>
              </a:buClr>
              <a:buSzPts val="1600"/>
              <a:buFont typeface="Arial"/>
              <a:buNone/>
            </a:pPr>
            <a:r>
              <a:rPr lang="en-US" sz="1600">
                <a:solidFill>
                  <a:srgbClr val="1C1C1C"/>
                </a:solidFill>
              </a:rPr>
              <a:t>Monday 23rd of October</a:t>
            </a:r>
            <a:endParaRPr sz="1600">
              <a:solidFill>
                <a:srgbClr val="1C1C1C"/>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4_Office Theme">
  <a:themeElements>
    <a:clrScheme name="Twinkl Template">
      <a:dk1>
        <a:srgbClr val="1C1C1C"/>
      </a:dk1>
      <a:lt1>
        <a:srgbClr val="FFFFFF"/>
      </a:lt1>
      <a:dk2>
        <a:srgbClr val="4A4A4A"/>
      </a:dk2>
      <a:lt2>
        <a:srgbClr val="F4F2F2"/>
      </a:lt2>
      <a:accent1>
        <a:srgbClr val="E34192"/>
      </a:accent1>
      <a:accent2>
        <a:srgbClr val="EB8634"/>
      </a:accent2>
      <a:accent3>
        <a:srgbClr val="E6C734"/>
      </a:accent3>
      <a:accent4>
        <a:srgbClr val="79AD42"/>
      </a:accent4>
      <a:accent5>
        <a:srgbClr val="23A7F9"/>
      </a:accent5>
      <a:accent6>
        <a:srgbClr val="954EBE"/>
      </a:accent6>
      <a:hlink>
        <a:srgbClr val="23A7F9"/>
      </a:hlink>
      <a:folHlink>
        <a:srgbClr val="75707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3_Office Theme">
  <a:themeElements>
    <a:clrScheme name="Twinkl Template">
      <a:dk1>
        <a:srgbClr val="1C1C1C"/>
      </a:dk1>
      <a:lt1>
        <a:srgbClr val="FFFFFF"/>
      </a:lt1>
      <a:dk2>
        <a:srgbClr val="4A4A4A"/>
      </a:dk2>
      <a:lt2>
        <a:srgbClr val="F4F2F2"/>
      </a:lt2>
      <a:accent1>
        <a:srgbClr val="E34192"/>
      </a:accent1>
      <a:accent2>
        <a:srgbClr val="EB8634"/>
      </a:accent2>
      <a:accent3>
        <a:srgbClr val="E6C734"/>
      </a:accent3>
      <a:accent4>
        <a:srgbClr val="79AD42"/>
      </a:accent4>
      <a:accent5>
        <a:srgbClr val="23A7F9"/>
      </a:accent5>
      <a:accent6>
        <a:srgbClr val="954EBE"/>
      </a:accent6>
      <a:hlink>
        <a:srgbClr val="23A7F9"/>
      </a:hlink>
      <a:folHlink>
        <a:srgbClr val="75707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Office Theme">
  <a:themeElements>
    <a:clrScheme name="Twinkl Template">
      <a:dk1>
        <a:srgbClr val="1C1C1C"/>
      </a:dk1>
      <a:lt1>
        <a:srgbClr val="FFFFFF"/>
      </a:lt1>
      <a:dk2>
        <a:srgbClr val="4A4A4A"/>
      </a:dk2>
      <a:lt2>
        <a:srgbClr val="F4F2F2"/>
      </a:lt2>
      <a:accent1>
        <a:srgbClr val="E34192"/>
      </a:accent1>
      <a:accent2>
        <a:srgbClr val="EB8634"/>
      </a:accent2>
      <a:accent3>
        <a:srgbClr val="E6C734"/>
      </a:accent3>
      <a:accent4>
        <a:srgbClr val="79AD42"/>
      </a:accent4>
      <a:accent5>
        <a:srgbClr val="23A7F9"/>
      </a:accent5>
      <a:accent6>
        <a:srgbClr val="954EBE"/>
      </a:accent6>
      <a:hlink>
        <a:srgbClr val="23A7F9"/>
      </a:hlink>
      <a:folHlink>
        <a:srgbClr val="75707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5_Office Theme">
  <a:themeElements>
    <a:clrScheme name="Twinkl Template">
      <a:dk1>
        <a:srgbClr val="1C1C1C"/>
      </a:dk1>
      <a:lt1>
        <a:srgbClr val="FFFFFF"/>
      </a:lt1>
      <a:dk2>
        <a:srgbClr val="4A4A4A"/>
      </a:dk2>
      <a:lt2>
        <a:srgbClr val="F4F2F2"/>
      </a:lt2>
      <a:accent1>
        <a:srgbClr val="E34192"/>
      </a:accent1>
      <a:accent2>
        <a:srgbClr val="EB8634"/>
      </a:accent2>
      <a:accent3>
        <a:srgbClr val="E6C734"/>
      </a:accent3>
      <a:accent4>
        <a:srgbClr val="79AD42"/>
      </a:accent4>
      <a:accent5>
        <a:srgbClr val="23A7F9"/>
      </a:accent5>
      <a:accent6>
        <a:srgbClr val="954EBE"/>
      </a:accent6>
      <a:hlink>
        <a:srgbClr val="23A7F9"/>
      </a:hlink>
      <a:folHlink>
        <a:srgbClr val="75707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xmlns:r="http://schemas.openxmlformats.org/officeDocument/2006/relationships" name="2_Office Theme">
  <a:themeElements>
    <a:clrScheme name="Twinkl Template">
      <a:dk1>
        <a:srgbClr val="1C1C1C"/>
      </a:dk1>
      <a:lt1>
        <a:srgbClr val="FFFFFF"/>
      </a:lt1>
      <a:dk2>
        <a:srgbClr val="4A4A4A"/>
      </a:dk2>
      <a:lt2>
        <a:srgbClr val="F4F2F2"/>
      </a:lt2>
      <a:accent1>
        <a:srgbClr val="E34192"/>
      </a:accent1>
      <a:accent2>
        <a:srgbClr val="EB8634"/>
      </a:accent2>
      <a:accent3>
        <a:srgbClr val="E6C734"/>
      </a:accent3>
      <a:accent4>
        <a:srgbClr val="79AD42"/>
      </a:accent4>
      <a:accent5>
        <a:srgbClr val="23A7F9"/>
      </a:accent5>
      <a:accent6>
        <a:srgbClr val="954EBE"/>
      </a:accent6>
      <a:hlink>
        <a:srgbClr val="23A7F9"/>
      </a:hlink>
      <a:folHlink>
        <a:srgbClr val="75707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xmlns:r="http://schemas.openxmlformats.org/officeDocument/2006/relationships" name="1_Office Theme">
  <a:themeElements>
    <a:clrScheme name="Twinkl Template">
      <a:dk1>
        <a:srgbClr val="1C1C1C"/>
      </a:dk1>
      <a:lt1>
        <a:srgbClr val="FFFFFF"/>
      </a:lt1>
      <a:dk2>
        <a:srgbClr val="4A4A4A"/>
      </a:dk2>
      <a:lt2>
        <a:srgbClr val="F4F2F2"/>
      </a:lt2>
      <a:accent1>
        <a:srgbClr val="E34192"/>
      </a:accent1>
      <a:accent2>
        <a:srgbClr val="EB8634"/>
      </a:accent2>
      <a:accent3>
        <a:srgbClr val="E6C734"/>
      </a:accent3>
      <a:accent4>
        <a:srgbClr val="79AD42"/>
      </a:accent4>
      <a:accent5>
        <a:srgbClr val="23A7F9"/>
      </a:accent5>
      <a:accent6>
        <a:srgbClr val="954EBE"/>
      </a:accent6>
      <a:hlink>
        <a:srgbClr val="23A7F9"/>
      </a:hlink>
      <a:folHlink>
        <a:srgbClr val="75707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Annabelle Grey</dc:creator>
</cp:coreProperties>
</file>