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12" roundtripDataSignature="AMtx7mi2lHMisGM6Tzok3MJXyDtfDtvF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image" Target="../media/image3.png"/><Relationship Id="rId3" Type="http://schemas.openxmlformats.org/officeDocument/2006/relationships/slideLayout" Target="../slideLayouts/slideLayout2.xml"/><Relationship Id="rId4"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image" Target="../media/image3.png"/><Relationship Id="rId3" Type="http://schemas.openxmlformats.org/officeDocument/2006/relationships/slideLayout" Target="../slideLayouts/slideLayout3.xml"/><Relationship Id="rId4"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3.png"/><Relationship Id="rId3" Type="http://schemas.openxmlformats.org/officeDocument/2006/relationships/slideLayout" Target="../slideLayouts/slideLayout5.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6274"/>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6274"/>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50" y="2139950"/>
            <a:ext cx="6105600" cy="10947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 </a:t>
            </a:r>
            <a:r>
              <a:rPr b="0" i="0" lang="en-US" sz="1600" u="none" cap="none" strike="noStrike">
                <a:solidFill>
                  <a:srgbClr val="000000"/>
                </a:solidFill>
                <a:latin typeface="Arial"/>
                <a:ea typeface="Arial"/>
                <a:cs typeface="Arial"/>
                <a:sym typeface="Arial"/>
              </a:rPr>
              <a:t>This term we will be studying the British Empire.</a:t>
            </a:r>
            <a:r>
              <a:rPr b="0" i="0" lang="en-US" sz="1400" u="none" cap="none" strike="noStrike">
                <a:solidFill>
                  <a:srgbClr val="000000"/>
                </a:solidFill>
                <a:latin typeface="Arial"/>
                <a:ea typeface="Arial"/>
                <a:cs typeface="Arial"/>
                <a:sym typeface="Arial"/>
              </a:rPr>
              <a:t> </a:t>
            </a:r>
            <a:r>
              <a:rPr b="0" i="0" lang="en-US" sz="1600" u="none" cap="none" strike="noStrike">
                <a:solidFill>
                  <a:srgbClr val="000000"/>
                </a:solidFill>
                <a:latin typeface="Arial"/>
                <a:ea typeface="Arial"/>
                <a:cs typeface="Arial"/>
                <a:sym typeface="Arial"/>
              </a:rPr>
              <a:t>This task asks you to research and present information on six modern day countries which were ruled over by the British Empire.</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600" u="none" cap="none" strike="noStrike">
              <a:solidFill>
                <a:srgbClr val="1C1C1C"/>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600" u="none" cap="none" strike="noStrike">
              <a:solidFill>
                <a:srgbClr val="1C1C1C"/>
              </a:solidFill>
              <a:latin typeface="Arial"/>
              <a:ea typeface="Arial"/>
              <a:cs typeface="Arial"/>
              <a:sym typeface="Arial"/>
            </a:endParaRPr>
          </a:p>
          <a:p>
            <a:pPr indent="0" lvl="0" marL="0" marR="0" rtl="0" algn="l">
              <a:lnSpc>
                <a:spcPct val="90000"/>
              </a:lnSpc>
              <a:spcBef>
                <a:spcPts val="0"/>
              </a:spcBef>
              <a:spcAft>
                <a:spcPts val="0"/>
              </a:spcAft>
              <a:buClr>
                <a:srgbClr val="1C1C1C"/>
              </a:buClr>
              <a:buSzPts val="1600"/>
              <a:buFont typeface="Arial"/>
              <a:buNone/>
            </a:pPr>
            <a:r>
              <a:t/>
            </a:r>
            <a:endParaRPr b="0" i="0" sz="1200" u="none" cap="none" strike="noStrike">
              <a:solidFill>
                <a:srgbClr val="1C1C1C"/>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63650" y="3146475"/>
            <a:ext cx="6130800" cy="24261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endParaRPr b="1" i="0" sz="1600" u="sng"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Y</a:t>
            </a:r>
            <a:r>
              <a:rPr b="0" i="0" lang="en-US" sz="1500" u="none" cap="none" strike="noStrike">
                <a:solidFill>
                  <a:srgbClr val="000000"/>
                </a:solidFill>
                <a:latin typeface="Arial"/>
                <a:ea typeface="Arial"/>
                <a:cs typeface="Arial"/>
                <a:sym typeface="Arial"/>
              </a:rPr>
              <a:t>ou need to research six modern day countries that were ruled over by the British Empire (not including India or Australia) and present this information in the form of an information leaflet</a:t>
            </a:r>
            <a:endParaRPr b="0" i="0" sz="15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a:t>
            </a:r>
            <a:r>
              <a:rPr b="0" i="0" lang="en-US" sz="500" u="none" cap="none" strike="noStrike">
                <a:solidFill>
                  <a:schemeClr val="dk1"/>
                </a:solidFill>
                <a:latin typeface="Times New Roman"/>
                <a:ea typeface="Times New Roman"/>
                <a:cs typeface="Times New Roman"/>
                <a:sym typeface="Times New Roman"/>
              </a:rPr>
              <a:t>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1600"/>
              <a:buFont typeface="Arial"/>
              <a:buNone/>
            </a:pPr>
            <a:r>
              <a:t/>
            </a:r>
            <a:endParaRPr b="1" i="0" sz="1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sp>
        <p:nvSpPr>
          <p:cNvPr id="50" name="Google Shape;50;p1"/>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lang="en-US" sz="1600">
                <a:solidFill>
                  <a:srgbClr val="1C1C1C"/>
                </a:solidFill>
              </a:rPr>
              <a:t>Monday 27th March 2023</a:t>
            </a:r>
            <a:endParaRPr b="0" i="0" sz="1400" u="none" cap="none" strike="noStrike">
              <a:solidFill>
                <a:srgbClr val="000000"/>
              </a:solidFill>
              <a:latin typeface="Arial"/>
              <a:ea typeface="Arial"/>
              <a:cs typeface="Arial"/>
              <a:sym typeface="Arial"/>
            </a:endParaRPr>
          </a:p>
        </p:txBody>
      </p:sp>
      <p:pic>
        <p:nvPicPr>
          <p:cNvPr id="51" name="Google Shape;51;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2" name="Google Shape;52;p1"/>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Spring </a:t>
            </a:r>
            <a:r>
              <a:rPr lang="en-US" sz="2800">
                <a:solidFill>
                  <a:schemeClr val="dk1"/>
                </a:solidFill>
              </a:rPr>
              <a:t>2</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8    </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History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363575" y="5397800"/>
            <a:ext cx="6130800" cy="32292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1" i="0" sz="1400" u="sng" cap="none" strike="noStrike">
              <a:solidFill>
                <a:schemeClr val="dk1"/>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You need to produce an information leaflet that contains the following:</a:t>
            </a:r>
            <a:endParaRPr b="0" i="0" sz="1500" u="none" cap="none" strike="noStrike">
              <a:solidFill>
                <a:srgbClr val="000000"/>
              </a:solidFill>
              <a:latin typeface="Arial"/>
              <a:ea typeface="Arial"/>
              <a:cs typeface="Arial"/>
              <a:sym typeface="Arial"/>
            </a:endParaRPr>
          </a:p>
          <a:p>
            <a:pPr indent="-323850" lvl="0" marL="457200" marR="0" rtl="0" algn="l">
              <a:lnSpc>
                <a:spcPct val="115000"/>
              </a:lnSpc>
              <a:spcBef>
                <a:spcPts val="1200"/>
              </a:spcBef>
              <a:spcAft>
                <a:spcPts val="0"/>
              </a:spcAft>
              <a:buClr>
                <a:srgbClr val="000000"/>
              </a:buClr>
              <a:buSzPts val="1500"/>
              <a:buFont typeface="Arial"/>
              <a:buChar char="●"/>
            </a:pPr>
            <a:r>
              <a:rPr b="0" i="0" lang="en-US" sz="1500" u="none" cap="none" strike="noStrike">
                <a:solidFill>
                  <a:srgbClr val="000000"/>
                </a:solidFill>
                <a:latin typeface="Arial"/>
                <a:ea typeface="Arial"/>
                <a:cs typeface="Arial"/>
                <a:sym typeface="Arial"/>
              </a:rPr>
              <a:t>·</a:t>
            </a:r>
            <a:r>
              <a:rPr b="0" i="0" lang="en-US" sz="1500" u="none" cap="none" strike="noStrike">
                <a:solidFill>
                  <a:srgbClr val="000000"/>
                </a:solidFill>
                <a:latin typeface="Times New Roman"/>
                <a:ea typeface="Times New Roman"/>
                <a:cs typeface="Times New Roman"/>
                <a:sym typeface="Times New Roman"/>
              </a:rPr>
              <a:t>      </a:t>
            </a:r>
            <a:r>
              <a:rPr b="0" i="0" lang="en-US" sz="1500" u="none" cap="none" strike="noStrike">
                <a:solidFill>
                  <a:srgbClr val="000000"/>
                </a:solidFill>
                <a:latin typeface="Arial"/>
                <a:ea typeface="Arial"/>
                <a:cs typeface="Arial"/>
                <a:sym typeface="Arial"/>
              </a:rPr>
              <a:t>When the country gained independence from Britain.</a:t>
            </a:r>
            <a:endParaRPr b="0" i="0" sz="1500" u="none" cap="none" strike="noStrike">
              <a:solidFill>
                <a:srgbClr val="000000"/>
              </a:solidFill>
              <a:latin typeface="Arial"/>
              <a:ea typeface="Arial"/>
              <a:cs typeface="Arial"/>
              <a:sym typeface="Arial"/>
            </a:endParaRPr>
          </a:p>
          <a:p>
            <a:pPr indent="-323850" lvl="0" marL="457200" marR="0" rtl="0" algn="l">
              <a:lnSpc>
                <a:spcPct val="115000"/>
              </a:lnSpc>
              <a:spcBef>
                <a:spcPts val="0"/>
              </a:spcBef>
              <a:spcAft>
                <a:spcPts val="0"/>
              </a:spcAft>
              <a:buClr>
                <a:srgbClr val="000000"/>
              </a:buClr>
              <a:buSzPts val="1500"/>
              <a:buFont typeface="Arial"/>
              <a:buChar char="●"/>
            </a:pPr>
            <a:r>
              <a:rPr b="0" i="0" lang="en-US" sz="1500" u="none" cap="none" strike="noStrike">
                <a:solidFill>
                  <a:srgbClr val="000000"/>
                </a:solidFill>
                <a:latin typeface="Arial"/>
                <a:ea typeface="Arial"/>
                <a:cs typeface="Arial"/>
                <a:sym typeface="Arial"/>
              </a:rPr>
              <a:t>·</a:t>
            </a:r>
            <a:r>
              <a:rPr b="0" i="0" lang="en-US" sz="1500" u="none" cap="none" strike="noStrike">
                <a:solidFill>
                  <a:srgbClr val="000000"/>
                </a:solidFill>
                <a:latin typeface="Times New Roman"/>
                <a:ea typeface="Times New Roman"/>
                <a:cs typeface="Times New Roman"/>
                <a:sym typeface="Times New Roman"/>
              </a:rPr>
              <a:t>      </a:t>
            </a:r>
            <a:r>
              <a:rPr b="0" i="0" lang="en-US" sz="1500" u="none" cap="none" strike="noStrike">
                <a:solidFill>
                  <a:srgbClr val="000000"/>
                </a:solidFill>
                <a:latin typeface="Arial"/>
                <a:ea typeface="Arial"/>
                <a:cs typeface="Arial"/>
                <a:sym typeface="Arial"/>
              </a:rPr>
              <a:t>The key reasons why Britain ruled over it, e.g. main resources/location etc.</a:t>
            </a:r>
            <a:endParaRPr b="0" i="0" sz="1500" u="none" cap="none" strike="noStrike">
              <a:solidFill>
                <a:srgbClr val="000000"/>
              </a:solidFill>
              <a:latin typeface="Arial"/>
              <a:ea typeface="Arial"/>
              <a:cs typeface="Arial"/>
              <a:sym typeface="Arial"/>
            </a:endParaRPr>
          </a:p>
          <a:p>
            <a:pPr indent="-323850" lvl="0" marL="457200" marR="0" rtl="0" algn="l">
              <a:lnSpc>
                <a:spcPct val="115000"/>
              </a:lnSpc>
              <a:spcBef>
                <a:spcPts val="0"/>
              </a:spcBef>
              <a:spcAft>
                <a:spcPts val="0"/>
              </a:spcAft>
              <a:buClr>
                <a:srgbClr val="000000"/>
              </a:buClr>
              <a:buSzPts val="1500"/>
              <a:buFont typeface="Arial"/>
              <a:buChar char="●"/>
            </a:pPr>
            <a:r>
              <a:rPr b="0" i="0" lang="en-US" sz="1500" u="none" cap="none" strike="noStrike">
                <a:solidFill>
                  <a:srgbClr val="000000"/>
                </a:solidFill>
                <a:latin typeface="Arial"/>
                <a:ea typeface="Arial"/>
                <a:cs typeface="Arial"/>
                <a:sym typeface="Arial"/>
              </a:rPr>
              <a:t>·</a:t>
            </a:r>
            <a:r>
              <a:rPr b="0" i="0" lang="en-US" sz="1500" u="none" cap="none" strike="noStrike">
                <a:solidFill>
                  <a:srgbClr val="000000"/>
                </a:solidFill>
                <a:latin typeface="Times New Roman"/>
                <a:ea typeface="Times New Roman"/>
                <a:cs typeface="Times New Roman"/>
                <a:sym typeface="Times New Roman"/>
              </a:rPr>
              <a:t>     </a:t>
            </a:r>
            <a:r>
              <a:rPr b="0" i="0" lang="en-US" sz="1500" u="none" cap="none" strike="noStrike">
                <a:solidFill>
                  <a:srgbClr val="000000"/>
                </a:solidFill>
                <a:latin typeface="Arial"/>
                <a:ea typeface="Arial"/>
                <a:cs typeface="Arial"/>
                <a:sym typeface="Arial"/>
              </a:rPr>
              <a:t>Why Britain allowed the country to have its independence.</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Ensure presentation is neat and clear and that spelling and punctuation is accurate</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400" u="none" cap="none" strike="noStrike">
              <a:solidFill>
                <a:schemeClr val="dk1"/>
              </a:solidFill>
              <a:latin typeface="Arial"/>
              <a:ea typeface="Arial"/>
              <a:cs typeface="Arial"/>
              <a:sym typeface="Arial"/>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