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6.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7.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 id="2147483651" r:id="rId6"/>
    <p:sldMasterId id="2147483653" r:id="rId7"/>
    <p:sldMasterId id="2147483655" r:id="rId8"/>
    <p:sldMasterId id="2147483657" r:id="rId9"/>
  </p:sldMasterIdLst>
  <p:notesMasterIdLst>
    <p:notesMasterId r:id="rId10"/>
  </p:notesMasterIdLst>
  <p:sldIdLst>
    <p:sldId id="256" r:id="rId11"/>
  </p:sldIdLst>
  <p:sldSz cy="9144000" cx="6858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000000"/>
          </p15:clr>
        </p15:guide>
        <p15:guide id="2" orient="horz" pos="5299">
          <p15:clr>
            <a:srgbClr val="000000"/>
          </p15:clr>
        </p15:guide>
        <p15:guide id="3" orient="horz" pos="461">
          <p15:clr>
            <a:srgbClr val="000000"/>
          </p15:clr>
        </p15:guide>
        <p15:guide id="4" orient="horz" pos="643">
          <p15:clr>
            <a:srgbClr val="000000"/>
          </p15:clr>
        </p15:guide>
        <p15:guide id="5" orient="horz" pos="5117">
          <p15:clr>
            <a:srgbClr val="000000"/>
          </p15:clr>
        </p15:guide>
        <p15:guide id="6" pos="2160">
          <p15:clr>
            <a:srgbClr val="000000"/>
          </p15:clr>
        </p15:guide>
        <p15:guide id="7" pos="255">
          <p15:clr>
            <a:srgbClr val="000000"/>
          </p15:clr>
        </p15:guide>
        <p15:guide id="8" pos="4065">
          <p15:clr>
            <a:srgbClr val="000000"/>
          </p15:clr>
        </p15:guide>
        <p15:guide id="9" pos="357">
          <p15:clr>
            <a:srgbClr val="000000"/>
          </p15:clr>
        </p15:guide>
        <p15:guide id="10" pos="3963">
          <p15:clr>
            <a:srgbClr val="000000"/>
          </p15:clr>
        </p15:guide>
      </p15:sldGuideLst>
    </p:ext>
    <p:ext uri="http://customooxmlschemas.google.com/">
      <go:slidesCustomData xmlns:go="http://customooxmlschemas.google.com/" r:id="rId12" roundtripDataSignature="AMtx7mi2lHMisGM6Tzok3MJXyDtfDtvFZ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5299" orient="horz"/>
        <p:guide pos="461" orient="horz"/>
        <p:guide pos="643" orient="horz"/>
        <p:guide pos="5117" orient="horz"/>
        <p:guide pos="2160"/>
        <p:guide pos="255"/>
        <p:guide pos="4065"/>
        <p:guide pos="357"/>
        <p:guide pos="396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1.xml"/><Relationship Id="rId10" Type="http://schemas.openxmlformats.org/officeDocument/2006/relationships/notesMaster" Target="notesMasters/notesMaster1.xml"/><Relationship Id="rId12" Type="http://customschemas.google.com/relationships/presentationmetadata" Target="metadata"/><Relationship Id="rId9" Type="http://schemas.openxmlformats.org/officeDocument/2006/relationships/slideMaster" Target="slideMasters/slideMaster6.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6725"/>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6725"/>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2328862"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829675"/>
            <a:ext cx="3038475" cy="466725"/>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6725"/>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 name="Shape 44"/>
        <p:cNvGrpSpPr/>
        <p:nvPr/>
      </p:nvGrpSpPr>
      <p:grpSpPr>
        <a:xfrm>
          <a:off x="0" y="0"/>
          <a:ext cx="0" cy="0"/>
          <a:chOff x="0" y="0"/>
          <a:chExt cx="0" cy="0"/>
        </a:xfrm>
      </p:grpSpPr>
      <p:sp>
        <p:nvSpPr>
          <p:cNvPr id="45" name="Google Shape;45;p1:notes"/>
          <p:cNvSpPr txBox="1"/>
          <p:nvPr>
            <p:ph idx="1" type="body"/>
          </p:nvPr>
        </p:nvSpPr>
        <p:spPr>
          <a:xfrm>
            <a:off x="701675" y="4473575"/>
            <a:ext cx="5607050" cy="3660775"/>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46" name="Google Shape;46;p1:notes"/>
          <p:cNvSpPr/>
          <p:nvPr>
            <p:ph idx="2" type="sldImg"/>
          </p:nvPr>
        </p:nvSpPr>
        <p:spPr>
          <a:xfrm>
            <a:off x="2328863" y="1162050"/>
            <a:ext cx="2352675"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
        <p:nvSpPr>
          <p:cNvPr id="14" name="Google Shape;14;p3"/>
          <p:cNvSpPr/>
          <p:nvPr>
            <p:ph type="title"/>
          </p:nvPr>
        </p:nvSpPr>
        <p:spPr>
          <a:xfrm>
            <a:off x="342899" y="638527"/>
            <a:ext cx="6165056" cy="1325741"/>
          </a:xfrm>
          <a:prstGeom prst="roundRect">
            <a:avLst>
              <a:gd fmla="val 2082" name="adj"/>
            </a:avLst>
          </a:prstGeom>
          <a:noFill/>
          <a:ln>
            <a:noFill/>
          </a:ln>
        </p:spPr>
        <p:txBody>
          <a:bodyPr anchorCtr="1" anchor="ctr" bIns="252000" lIns="252000" spcFirstLastPara="1" rIns="252000" wrap="square" tIns="252000">
            <a:noAutofit/>
          </a:bodyPr>
          <a:lstStyle>
            <a:lvl1pPr lvl="0" algn="l">
              <a:lnSpc>
                <a:spcPct val="90000"/>
              </a:lnSpc>
              <a:spcBef>
                <a:spcPts val="0"/>
              </a:spcBef>
              <a:spcAft>
                <a:spcPts val="0"/>
              </a:spcAft>
              <a:buSzPts val="1400"/>
              <a:buNone/>
              <a:defRPr>
                <a:latin typeface="Arial"/>
                <a:ea typeface="Arial"/>
                <a:cs typeface="Arial"/>
                <a:sym typeface="Aria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22" name="Shape 22"/>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with Box">
  <p:cSld name="Title Slide with Box">
    <p:spTree>
      <p:nvGrpSpPr>
        <p:cNvPr id="28" name="Shape 28"/>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ims Slide">
  <p:cSld name="Aims Slide">
    <p:spTree>
      <p:nvGrpSpPr>
        <p:cNvPr id="37" name="Shape 37"/>
        <p:cNvGrpSpPr/>
        <p:nvPr/>
      </p:nvGrpSpPr>
      <p:grpSpPr>
        <a:xfrm>
          <a:off x="0" y="0"/>
          <a:ext cx="0" cy="0"/>
          <a:chOff x="0" y="0"/>
          <a:chExt cx="0" cy="0"/>
        </a:xfrm>
      </p:grpSpPr>
      <p:sp>
        <p:nvSpPr>
          <p:cNvPr id="38" name="Google Shape;38;p10"/>
          <p:cNvSpPr/>
          <p:nvPr>
            <p:ph idx="1" type="body"/>
          </p:nvPr>
        </p:nvSpPr>
        <p:spPr>
          <a:xfrm>
            <a:off x="471488" y="1503680"/>
            <a:ext cx="5915025" cy="1879600"/>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algn="l">
              <a:lnSpc>
                <a:spcPct val="90000"/>
              </a:lnSpc>
              <a:spcBef>
                <a:spcPts val="1000"/>
              </a:spcBef>
              <a:spcAft>
                <a:spcPts val="0"/>
              </a:spcAft>
              <a:buClr>
                <a:srgbClr val="1C1C1C"/>
              </a:buClr>
              <a:buSzPts val="1800"/>
              <a:buChar char="•"/>
              <a:defRPr sz="1665">
                <a:latin typeface="Arial"/>
                <a:ea typeface="Arial"/>
                <a:cs typeface="Arial"/>
                <a:sym typeface="Arial"/>
              </a:defRPr>
            </a:lvl1pPr>
            <a:lvl2pPr indent="-330200" lvl="1" marL="914400" algn="l">
              <a:lnSpc>
                <a:spcPct val="90000"/>
              </a:lnSpc>
              <a:spcBef>
                <a:spcPts val="500"/>
              </a:spcBef>
              <a:spcAft>
                <a:spcPts val="0"/>
              </a:spcAft>
              <a:buClr>
                <a:srgbClr val="1C1C1C"/>
              </a:buClr>
              <a:buSzPts val="1600"/>
              <a:buChar char="•"/>
              <a:defRPr sz="1480"/>
            </a:lvl2pPr>
            <a:lvl3pPr indent="-342900" lvl="2" marL="1371600" algn="l">
              <a:lnSpc>
                <a:spcPct val="90000"/>
              </a:lnSpc>
              <a:spcBef>
                <a:spcPts val="500"/>
              </a:spcBef>
              <a:spcAft>
                <a:spcPts val="0"/>
              </a:spcAft>
              <a:buClr>
                <a:srgbClr val="1C1C1C"/>
              </a:buClr>
              <a:buSzPts val="1800"/>
              <a:buChar char="•"/>
              <a:defRPr/>
            </a:lvl3pPr>
            <a:lvl4pPr indent="-342900" lvl="3" marL="1828800" algn="l">
              <a:lnSpc>
                <a:spcPct val="90000"/>
              </a:lnSpc>
              <a:spcBef>
                <a:spcPts val="500"/>
              </a:spcBef>
              <a:spcAft>
                <a:spcPts val="0"/>
              </a:spcAft>
              <a:buClr>
                <a:srgbClr val="1C1C1C"/>
              </a:buClr>
              <a:buSzPts val="1800"/>
              <a:buChar char="•"/>
              <a:defRPr/>
            </a:lvl4pPr>
            <a:lvl5pPr indent="-342900" lvl="4" marL="2286000" algn="l">
              <a:lnSpc>
                <a:spcPct val="90000"/>
              </a:lnSpc>
              <a:spcBef>
                <a:spcPts val="500"/>
              </a:spcBef>
              <a:spcAft>
                <a:spcPts val="0"/>
              </a:spcAft>
              <a:buClr>
                <a:srgbClr val="1C1C1C"/>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Slide">
  <p:cSld name="End Slide">
    <p:spTree>
      <p:nvGrpSpPr>
        <p:cNvPr id="43" name="Shape 43"/>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slideLayout" Target="../slideLayouts/slideLayout1.xml"/><Relationship Id="rId3"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theme" Target="../theme/theme6.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5.jpg"/><Relationship Id="rId2" Type="http://schemas.openxmlformats.org/officeDocument/2006/relationships/image" Target="../media/image3.png"/><Relationship Id="rId3" Type="http://schemas.openxmlformats.org/officeDocument/2006/relationships/slideLayout" Target="../slideLayouts/slideLayout2.xml"/><Relationship Id="rId4" Type="http://schemas.openxmlformats.org/officeDocument/2006/relationships/theme" Target="../theme/theme4.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image" Target="../media/image3.png"/><Relationship Id="rId3" Type="http://schemas.openxmlformats.org/officeDocument/2006/relationships/slideLayout" Target="../slideLayouts/slideLayout3.xml"/><Relationship Id="rId4" Type="http://schemas.openxmlformats.org/officeDocument/2006/relationships/theme" Target="../theme/theme7.xml"/></Relationships>
</file>

<file path=ppt/slideMasters/_rels/slideMaster5.xml.rels><?xml version="1.0" encoding="UTF-8" standalone="yes"?><Relationships xmlns="http://schemas.openxmlformats.org/package/2006/relationships"><Relationship Id="rId1" Type="http://schemas.openxmlformats.org/officeDocument/2006/relationships/image" Target="../media/image4.jpg"/><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_rels/slideMaster6.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image" Target="../media/image3.png"/><Relationship Id="rId3" Type="http://schemas.openxmlformats.org/officeDocument/2006/relationships/slideLayout" Target="../slideLayouts/slideLayout5.xml"/><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
          <p:cNvSpPr/>
          <p:nvPr/>
        </p:nvSpPr>
        <p:spPr>
          <a:xfrm>
            <a:off x="342900" y="584200"/>
            <a:ext cx="6165850" cy="7943850"/>
          </a:xfrm>
          <a:prstGeom prst="roundRect">
            <a:avLst>
              <a:gd fmla="val 572" name="adj"/>
            </a:avLst>
          </a:prstGeom>
          <a:solidFill>
            <a:schemeClr val="lt1">
              <a:alpha val="86274"/>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1" name="Google Shape;11;p2"/>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2" name="Google Shape;12;p2"/>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5" name="Shape 15"/>
        <p:cNvGrpSpPr/>
        <p:nvPr/>
      </p:nvGrpSpPr>
      <p:grpSpPr>
        <a:xfrm>
          <a:off x="0" y="0"/>
          <a:ext cx="0" cy="0"/>
          <a:chOff x="0" y="0"/>
          <a:chExt cx="0" cy="0"/>
        </a:xfrm>
      </p:grpSpPr>
      <p:sp>
        <p:nvSpPr>
          <p:cNvPr id="16" name="Google Shape;16;p4"/>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17" name="Google Shape;17;p4"/>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18" name="Shape 18"/>
        <p:cNvGrpSpPr/>
        <p:nvPr/>
      </p:nvGrpSpPr>
      <p:grpSpPr>
        <a:xfrm>
          <a:off x="0" y="0"/>
          <a:ext cx="0" cy="0"/>
          <a:chOff x="0" y="0"/>
          <a:chExt cx="0" cy="0"/>
        </a:xfrm>
      </p:grpSpPr>
      <p:pic>
        <p:nvPicPr>
          <p:cNvPr id="19" name="Google Shape;19;p5"/>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20" name="Google Shape;20;p5"/>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1" name="Google Shape;21;p5"/>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2"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3" name="Shape 23"/>
        <p:cNvGrpSpPr/>
        <p:nvPr/>
      </p:nvGrpSpPr>
      <p:grpSpPr>
        <a:xfrm>
          <a:off x="0" y="0"/>
          <a:ext cx="0" cy="0"/>
          <a:chOff x="0" y="0"/>
          <a:chExt cx="0" cy="0"/>
        </a:xfrm>
      </p:grpSpPr>
      <p:sp>
        <p:nvSpPr>
          <p:cNvPr id="24" name="Google Shape;24;p7"/>
          <p:cNvSpPr/>
          <p:nvPr/>
        </p:nvSpPr>
        <p:spPr>
          <a:xfrm>
            <a:off x="342900" y="584200"/>
            <a:ext cx="6165850" cy="7943850"/>
          </a:xfrm>
          <a:prstGeom prst="roundRect">
            <a:avLst>
              <a:gd fmla="val 572" name="adj"/>
            </a:avLst>
          </a:prstGeom>
          <a:solidFill>
            <a:schemeClr val="lt1">
              <a:alpha val="86274"/>
            </a:schemeClr>
          </a:solidFill>
          <a:ln cap="rnd" cmpd="sng" w="254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pic>
        <p:nvPicPr>
          <p:cNvPr id="25" name="Google Shape;25;p7"/>
          <p:cNvPicPr preferRelativeResize="0"/>
          <p:nvPr/>
        </p:nvPicPr>
        <p:blipFill rotWithShape="1">
          <a:blip r:embed="rId2">
            <a:alphaModFix/>
          </a:blip>
          <a:srcRect b="0" l="0" r="0" t="0"/>
          <a:stretch/>
        </p:blipFill>
        <p:spPr>
          <a:xfrm>
            <a:off x="6054725" y="7645400"/>
            <a:ext cx="431800" cy="774700"/>
          </a:xfrm>
          <a:prstGeom prst="rect">
            <a:avLst/>
          </a:prstGeom>
          <a:noFill/>
          <a:ln>
            <a:noFill/>
          </a:ln>
        </p:spPr>
      </p:pic>
      <p:sp>
        <p:nvSpPr>
          <p:cNvPr id="26" name="Google Shape;26;p7"/>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27" name="Google Shape;27;p7"/>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4"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9" name="Shape 29"/>
        <p:cNvGrpSpPr/>
        <p:nvPr/>
      </p:nvGrpSpPr>
      <p:grpSpPr>
        <a:xfrm>
          <a:off x="0" y="0"/>
          <a:ext cx="0" cy="0"/>
          <a:chOff x="0" y="0"/>
          <a:chExt cx="0" cy="0"/>
        </a:xfrm>
      </p:grpSpPr>
      <p:sp>
        <p:nvSpPr>
          <p:cNvPr id="30" name="Google Shape;30;p9"/>
          <p:cNvSpPr/>
          <p:nvPr/>
        </p:nvSpPr>
        <p:spPr>
          <a:xfrm>
            <a:off x="377825" y="3906837"/>
            <a:ext cx="6102350" cy="4552950"/>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1" name="Google Shape;31;p9"/>
          <p:cNvSpPr/>
          <p:nvPr/>
        </p:nvSpPr>
        <p:spPr>
          <a:xfrm>
            <a:off x="377825" y="684212"/>
            <a:ext cx="6102350" cy="2922587"/>
          </a:xfrm>
          <a:prstGeom prst="roundRect">
            <a:avLst>
              <a:gd fmla="val 1384" name="adj"/>
            </a:avLst>
          </a:prstGeom>
          <a:solidFill>
            <a:srgbClr val="FFF9E7"/>
          </a:solidFill>
          <a:ln cap="rnd" cmpd="sng" w="25400">
            <a:solidFill>
              <a:srgbClr val="FEFBD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300"/>
              <a:buFont typeface="Arial"/>
              <a:buNone/>
            </a:pPr>
            <a:r>
              <a:rPr b="0" i="0" lang="en-US" sz="1300" u="none" cap="none" strike="noStrike">
                <a:solidFill>
                  <a:srgbClr val="FFFFFF"/>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32" name="Google Shape;32;p9"/>
          <p:cNvSpPr txBox="1"/>
          <p:nvPr/>
        </p:nvSpPr>
        <p:spPr>
          <a:xfrm>
            <a:off x="471487" y="4095750"/>
            <a:ext cx="5915025" cy="719137"/>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Success Criteria</a:t>
            </a:r>
            <a:endParaRPr b="0" i="0" sz="1400" u="none" cap="none" strike="noStrike">
              <a:solidFill>
                <a:srgbClr val="000000"/>
              </a:solidFill>
              <a:latin typeface="Arial"/>
              <a:ea typeface="Arial"/>
              <a:cs typeface="Arial"/>
              <a:sym typeface="Arial"/>
            </a:endParaRPr>
          </a:p>
        </p:txBody>
      </p:sp>
      <p:sp>
        <p:nvSpPr>
          <p:cNvPr id="33" name="Google Shape;33;p9"/>
          <p:cNvSpPr txBox="1"/>
          <p:nvPr/>
        </p:nvSpPr>
        <p:spPr>
          <a:xfrm>
            <a:off x="471487" y="979487"/>
            <a:ext cx="5915025" cy="720725"/>
          </a:xfrm>
          <a:prstGeom prst="rect">
            <a:avLst/>
          </a:prstGeom>
          <a:noFill/>
          <a:ln>
            <a:noFill/>
          </a:ln>
        </p:spPr>
        <p:txBody>
          <a:bodyPr anchorCtr="1" anchor="ctr" bIns="0" lIns="0" spcFirstLastPara="1" rIns="0" wrap="square" tIns="0">
            <a:noAutofit/>
          </a:bodyPr>
          <a:lstStyle/>
          <a:p>
            <a:pPr indent="0" lvl="0" marL="0" marR="0" rtl="0" algn="l">
              <a:lnSpc>
                <a:spcPct val="90000"/>
              </a:lnSpc>
              <a:spcBef>
                <a:spcPts val="0"/>
              </a:spcBef>
              <a:spcAft>
                <a:spcPts val="0"/>
              </a:spcAft>
              <a:buClr>
                <a:schemeClr val="dk1"/>
              </a:buClr>
              <a:buSzPts val="3600"/>
              <a:buFont typeface="Arial"/>
              <a:buNone/>
            </a:pPr>
            <a:r>
              <a:rPr b="1" i="0" lang="en-US" sz="3600" u="none" cap="none" strike="noStrike">
                <a:solidFill>
                  <a:schemeClr val="dk1"/>
                </a:solidFill>
                <a:latin typeface="Arial"/>
                <a:ea typeface="Arial"/>
                <a:cs typeface="Arial"/>
                <a:sym typeface="Arial"/>
              </a:rPr>
              <a:t>Aim</a:t>
            </a:r>
            <a:endParaRPr b="0" i="0" sz="1400" u="none" cap="none" strike="noStrike">
              <a:solidFill>
                <a:srgbClr val="000000"/>
              </a:solidFill>
              <a:latin typeface="Arial"/>
              <a:ea typeface="Arial"/>
              <a:cs typeface="Arial"/>
              <a:sym typeface="Arial"/>
            </a:endParaRPr>
          </a:p>
        </p:txBody>
      </p:sp>
      <p:sp>
        <p:nvSpPr>
          <p:cNvPr id="34" name="Google Shape;34;p9"/>
          <p:cNvSpPr txBox="1"/>
          <p:nvPr/>
        </p:nvSpPr>
        <p:spPr>
          <a:xfrm>
            <a:off x="471487" y="4622800"/>
            <a:ext cx="5915025" cy="1879600"/>
          </a:xfrm>
          <a:prstGeom prst="rect">
            <a:avLst/>
          </a:prstGeom>
          <a:noFill/>
          <a:ln>
            <a:noFill/>
          </a:ln>
        </p:spPr>
        <p:txBody>
          <a:bodyPr anchorCtr="0" anchor="t" bIns="180000" lIns="180000" spcFirstLastPara="1" rIns="252000" wrap="square" tIns="252000">
            <a:noAutofit/>
          </a:bodyPr>
          <a:lstStyle/>
          <a:p>
            <a:pPr indent="-228600" lvl="0" marL="228600" marR="0" rtl="0" algn="l">
              <a:lnSpc>
                <a:spcPct val="90000"/>
              </a:lnSpc>
              <a:spcBef>
                <a:spcPts val="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1 Lorem ipsum dolor sit amet, consectetur adipiscing elit.</a:t>
            </a:r>
            <a:endParaRPr b="0" i="0" sz="1400" u="none" cap="none" strike="noStrike">
              <a:solidFill>
                <a:srgbClr val="000000"/>
              </a:solidFill>
              <a:latin typeface="Arial"/>
              <a:ea typeface="Arial"/>
              <a:cs typeface="Arial"/>
              <a:sym typeface="Arial"/>
            </a:endParaRPr>
          </a:p>
          <a:p>
            <a:pPr indent="-228600" lvl="0" marL="228600" marR="0" rtl="0" algn="l">
              <a:lnSpc>
                <a:spcPct val="90000"/>
              </a:lnSpc>
              <a:spcBef>
                <a:spcPts val="1000"/>
              </a:spcBef>
              <a:spcAft>
                <a:spcPts val="0"/>
              </a:spcAft>
              <a:buClr>
                <a:srgbClr val="1C1C1C"/>
              </a:buClr>
              <a:buSzPts val="1800"/>
              <a:buFont typeface="Arial"/>
              <a:buChar char="•"/>
            </a:pPr>
            <a:r>
              <a:rPr b="0" i="0" lang="en-US" sz="1800" u="none" cap="none" strike="noStrike">
                <a:solidFill>
                  <a:srgbClr val="1C1C1C"/>
                </a:solidFill>
                <a:latin typeface="Arial"/>
                <a:ea typeface="Arial"/>
                <a:cs typeface="Arial"/>
                <a:sym typeface="Arial"/>
              </a:rPr>
              <a:t>Statement 2</a:t>
            </a:r>
            <a:endParaRPr b="0" i="0" sz="1400" u="none" cap="none" strike="noStrike">
              <a:solidFill>
                <a:srgbClr val="000000"/>
              </a:solidFill>
              <a:latin typeface="Arial"/>
              <a:ea typeface="Arial"/>
              <a:cs typeface="Arial"/>
              <a:sym typeface="Arial"/>
            </a:endParaRPr>
          </a:p>
          <a:p>
            <a:pPr indent="-228600" lvl="1" marL="685800" marR="0" rtl="0" algn="l">
              <a:lnSpc>
                <a:spcPct val="90000"/>
              </a:lnSpc>
              <a:spcBef>
                <a:spcPts val="500"/>
              </a:spcBef>
              <a:spcAft>
                <a:spcPts val="0"/>
              </a:spcAft>
              <a:buClr>
                <a:srgbClr val="1C1C1C"/>
              </a:buClr>
              <a:buSzPts val="1600"/>
              <a:buFont typeface="Arial"/>
              <a:buChar char="•"/>
            </a:pPr>
            <a:r>
              <a:rPr b="0" i="0" lang="en-US" sz="1600" u="none" cap="none" strike="noStrike">
                <a:solidFill>
                  <a:srgbClr val="1C1C1C"/>
                </a:solidFill>
                <a:latin typeface="Arial"/>
                <a:ea typeface="Arial"/>
                <a:cs typeface="Arial"/>
                <a:sym typeface="Arial"/>
              </a:rPr>
              <a:t>Sub statement</a:t>
            </a:r>
            <a:endParaRPr b="0" i="0" sz="1400" u="none" cap="none" strike="noStrike">
              <a:solidFill>
                <a:srgbClr val="000000"/>
              </a:solidFill>
              <a:latin typeface="Arial"/>
              <a:ea typeface="Arial"/>
              <a:cs typeface="Arial"/>
              <a:sym typeface="Arial"/>
            </a:endParaRPr>
          </a:p>
        </p:txBody>
      </p:sp>
      <p:sp>
        <p:nvSpPr>
          <p:cNvPr id="35" name="Google Shape;35;p9"/>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36" name="Google Shape;36;p9"/>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6"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39" name="Shape 39"/>
        <p:cNvGrpSpPr/>
        <p:nvPr/>
      </p:nvGrpSpPr>
      <p:grpSpPr>
        <a:xfrm>
          <a:off x="0" y="0"/>
          <a:ext cx="0" cy="0"/>
          <a:chOff x="0" y="0"/>
          <a:chExt cx="0" cy="0"/>
        </a:xfrm>
      </p:grpSpPr>
      <p:pic>
        <p:nvPicPr>
          <p:cNvPr id="40" name="Google Shape;40;p11"/>
          <p:cNvPicPr preferRelativeResize="0"/>
          <p:nvPr/>
        </p:nvPicPr>
        <p:blipFill rotWithShape="1">
          <a:blip r:embed="rId2">
            <a:alphaModFix/>
          </a:blip>
          <a:srcRect b="0" l="0" r="0" t="0"/>
          <a:stretch/>
        </p:blipFill>
        <p:spPr>
          <a:xfrm>
            <a:off x="6392862" y="8261350"/>
            <a:ext cx="431800" cy="774700"/>
          </a:xfrm>
          <a:prstGeom prst="rect">
            <a:avLst/>
          </a:prstGeom>
          <a:noFill/>
          <a:ln>
            <a:noFill/>
          </a:ln>
        </p:spPr>
      </p:pic>
      <p:sp>
        <p:nvSpPr>
          <p:cNvPr id="41" name="Google Shape;41;p11"/>
          <p:cNvSpPr/>
          <p:nvPr>
            <p:ph type="title"/>
          </p:nvPr>
        </p:nvSpPr>
        <p:spPr>
          <a:xfrm>
            <a:off x="368300" y="927100"/>
            <a:ext cx="6121400" cy="1535112"/>
          </a:xfrm>
          <a:prstGeom prst="roundRect">
            <a:avLst>
              <a:gd fmla="val 2082" name="adj"/>
            </a:avLst>
          </a:prstGeom>
          <a:noFill/>
          <a:ln>
            <a:noFill/>
          </a:ln>
        </p:spPr>
        <p:txBody>
          <a:bodyPr anchorCtr="1" anchor="ctr" bIns="252000" lIns="252000" spcFirstLastPara="1" rIns="252000" wrap="square" tIns="252000">
            <a:noAutofit/>
          </a:bodyPr>
          <a:lstStyle>
            <a:lvl1pPr lvl="0"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4000" u="none" cap="none" strike="noStrike">
                <a:solidFill>
                  <a:srgbClr val="1C1C1C"/>
                </a:solidFill>
                <a:latin typeface="Arial"/>
                <a:ea typeface="Arial"/>
                <a:cs typeface="Arial"/>
                <a:sym typeface="Arial"/>
              </a:defRPr>
            </a:lvl9pPr>
          </a:lstStyle>
          <a:p/>
        </p:txBody>
      </p:sp>
      <p:sp>
        <p:nvSpPr>
          <p:cNvPr id="42" name="Google Shape;42;p11"/>
          <p:cNvSpPr/>
          <p:nvPr>
            <p:ph idx="1" type="body"/>
          </p:nvPr>
        </p:nvSpPr>
        <p:spPr>
          <a:xfrm>
            <a:off x="368300" y="2609850"/>
            <a:ext cx="6121400" cy="5849937"/>
          </a:xfrm>
          <a:prstGeom prst="roundRect">
            <a:avLst>
              <a:gd fmla="val 558" name="adj"/>
            </a:avLst>
          </a:prstGeom>
          <a:noFill/>
          <a:ln>
            <a:noFill/>
          </a:ln>
        </p:spPr>
        <p:txBody>
          <a:bodyPr anchorCtr="0" anchor="t" bIns="252000" lIns="252000" spcFirstLastPara="1" rIns="252000" wrap="square" tIns="252000">
            <a:noAutofit/>
          </a:bodyPr>
          <a:lstStyle>
            <a:lvl1pPr indent="-342900" lvl="0" marL="457200" marR="0" rtl="0" algn="l">
              <a:lnSpc>
                <a:spcPct val="90000"/>
              </a:lnSpc>
              <a:spcBef>
                <a:spcPts val="1000"/>
              </a:spcBef>
              <a:spcAft>
                <a:spcPts val="0"/>
              </a:spcAft>
              <a:buClr>
                <a:srgbClr val="1C1C1C"/>
              </a:buClr>
              <a:buSzPts val="1800"/>
              <a:buFont typeface="Arial"/>
              <a:buChar char="•"/>
              <a:defRPr b="0" i="0" sz="1800" u="none" cap="none" strike="noStrike">
                <a:solidFill>
                  <a:srgbClr val="1C1C1C"/>
                </a:solidFill>
                <a:latin typeface="Arial"/>
                <a:ea typeface="Arial"/>
                <a:cs typeface="Arial"/>
                <a:sym typeface="Arial"/>
              </a:defRPr>
            </a:lvl1pPr>
            <a:lvl2pPr indent="-330200" lvl="1" marL="914400" marR="0" rtl="0" algn="l">
              <a:lnSpc>
                <a:spcPct val="90000"/>
              </a:lnSpc>
              <a:spcBef>
                <a:spcPts val="500"/>
              </a:spcBef>
              <a:spcAft>
                <a:spcPts val="0"/>
              </a:spcAft>
              <a:buClr>
                <a:srgbClr val="1C1C1C"/>
              </a:buClr>
              <a:buSzPts val="1600"/>
              <a:buFont typeface="Arial"/>
              <a:buChar char="•"/>
              <a:defRPr b="0" i="0" sz="1600" u="none" cap="none" strike="noStrike">
                <a:solidFill>
                  <a:srgbClr val="1C1C1C"/>
                </a:solidFill>
                <a:latin typeface="Arial"/>
                <a:ea typeface="Arial"/>
                <a:cs typeface="Arial"/>
                <a:sym typeface="Arial"/>
              </a:defRPr>
            </a:lvl2pPr>
            <a:lvl3pPr indent="-317500" lvl="2" marL="13716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3pPr>
            <a:lvl4pPr indent="-317500" lvl="3" marL="18288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4pPr>
            <a:lvl5pPr indent="-317500" lvl="4" marL="2286000" marR="0" rtl="0" algn="l">
              <a:lnSpc>
                <a:spcPct val="90000"/>
              </a:lnSpc>
              <a:spcBef>
                <a:spcPts val="500"/>
              </a:spcBef>
              <a:spcAft>
                <a:spcPts val="0"/>
              </a:spcAft>
              <a:buClr>
                <a:srgbClr val="1C1C1C"/>
              </a:buClr>
              <a:buSzPts val="1400"/>
              <a:buFont typeface="Arial"/>
              <a:buChar char="•"/>
              <a:defRPr b="0" i="0" sz="1400" u="none" cap="none" strike="noStrike">
                <a:solidFill>
                  <a:srgbClr val="1C1C1C"/>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8"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47" name="Shape 47"/>
        <p:cNvGrpSpPr/>
        <p:nvPr/>
      </p:nvGrpSpPr>
      <p:grpSpPr>
        <a:xfrm>
          <a:off x="0" y="0"/>
          <a:ext cx="0" cy="0"/>
          <a:chOff x="0" y="0"/>
          <a:chExt cx="0" cy="0"/>
        </a:xfrm>
      </p:grpSpPr>
      <p:sp>
        <p:nvSpPr>
          <p:cNvPr id="48" name="Google Shape;48;p1"/>
          <p:cNvSpPr txBox="1"/>
          <p:nvPr/>
        </p:nvSpPr>
        <p:spPr>
          <a:xfrm>
            <a:off x="376250" y="2139950"/>
            <a:ext cx="6105600" cy="1094700"/>
          </a:xfrm>
          <a:prstGeom prst="rect">
            <a:avLst/>
          </a:prstGeom>
          <a:noFill/>
          <a:ln cap="flat" cmpd="sng" w="952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Link to learning</a:t>
            </a:r>
            <a:r>
              <a:rPr b="0" i="0" lang="en-US" sz="1600" u="none" cap="none" strike="noStrike">
                <a:solidFill>
                  <a:srgbClr val="1C1C1C"/>
                </a:solidFill>
                <a:latin typeface="Arial"/>
                <a:ea typeface="Arial"/>
                <a:cs typeface="Arial"/>
                <a:sym typeface="Arial"/>
              </a:rPr>
              <a:t>: </a:t>
            </a:r>
            <a:r>
              <a:rPr b="0" i="0" lang="en-US" sz="1600" u="none" cap="none" strike="noStrike">
                <a:solidFill>
                  <a:srgbClr val="000000"/>
                </a:solidFill>
                <a:latin typeface="Arial"/>
                <a:ea typeface="Arial"/>
                <a:cs typeface="Arial"/>
                <a:sym typeface="Arial"/>
              </a:rPr>
              <a:t>This term we will be studying the British Empire.</a:t>
            </a:r>
            <a:r>
              <a:rPr b="0" i="0" lang="en-US" sz="1400" u="none" cap="none" strike="noStrike">
                <a:solidFill>
                  <a:srgbClr val="000000"/>
                </a:solidFill>
                <a:latin typeface="Arial"/>
                <a:ea typeface="Arial"/>
                <a:cs typeface="Arial"/>
                <a:sym typeface="Arial"/>
              </a:rPr>
              <a:t> </a:t>
            </a:r>
            <a:r>
              <a:rPr b="0" i="0" lang="en-US" sz="1600" u="none" cap="none" strike="noStrike">
                <a:solidFill>
                  <a:srgbClr val="000000"/>
                </a:solidFill>
                <a:latin typeface="Arial"/>
                <a:ea typeface="Arial"/>
                <a:cs typeface="Arial"/>
                <a:sym typeface="Arial"/>
              </a:rPr>
              <a:t>This task asks you to research and present information on six modern day countries which were ruled over by the British Empire.</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1C1C1C"/>
              </a:buClr>
              <a:buSzPts val="1600"/>
              <a:buFont typeface="Arial"/>
              <a:buNone/>
            </a:pPr>
            <a:r>
              <a:t/>
            </a:r>
            <a:endParaRPr b="0" i="0" sz="1600" u="none" cap="none" strike="noStrike">
              <a:solidFill>
                <a:srgbClr val="1C1C1C"/>
              </a:solidFill>
              <a:latin typeface="Arial"/>
              <a:ea typeface="Arial"/>
              <a:cs typeface="Arial"/>
              <a:sym typeface="Arial"/>
            </a:endParaRPr>
          </a:p>
          <a:p>
            <a:pPr indent="0" lvl="0" marL="0" marR="0" rtl="0" algn="l">
              <a:lnSpc>
                <a:spcPct val="90000"/>
              </a:lnSpc>
              <a:spcBef>
                <a:spcPts val="0"/>
              </a:spcBef>
              <a:spcAft>
                <a:spcPts val="0"/>
              </a:spcAft>
              <a:buClr>
                <a:srgbClr val="1C1C1C"/>
              </a:buClr>
              <a:buSzPts val="1600"/>
              <a:buFont typeface="Arial"/>
              <a:buNone/>
            </a:pPr>
            <a:r>
              <a:t/>
            </a:r>
            <a:endParaRPr b="0" i="0" sz="1600" u="none" cap="none" strike="noStrike">
              <a:solidFill>
                <a:srgbClr val="1C1C1C"/>
              </a:solidFill>
              <a:latin typeface="Arial"/>
              <a:ea typeface="Arial"/>
              <a:cs typeface="Arial"/>
              <a:sym typeface="Arial"/>
            </a:endParaRPr>
          </a:p>
          <a:p>
            <a:pPr indent="0" lvl="0" marL="0" marR="0" rtl="0" algn="l">
              <a:lnSpc>
                <a:spcPct val="90000"/>
              </a:lnSpc>
              <a:spcBef>
                <a:spcPts val="0"/>
              </a:spcBef>
              <a:spcAft>
                <a:spcPts val="0"/>
              </a:spcAft>
              <a:buClr>
                <a:srgbClr val="1C1C1C"/>
              </a:buClr>
              <a:buSzPts val="1600"/>
              <a:buFont typeface="Arial"/>
              <a:buNone/>
            </a:pPr>
            <a:r>
              <a:t/>
            </a:r>
            <a:endParaRPr b="0" i="0" sz="1200" u="none" cap="none" strike="noStrike">
              <a:solidFill>
                <a:srgbClr val="1C1C1C"/>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49" name="Google Shape;49;p1"/>
          <p:cNvSpPr txBox="1"/>
          <p:nvPr/>
        </p:nvSpPr>
        <p:spPr>
          <a:xfrm>
            <a:off x="363650" y="3146475"/>
            <a:ext cx="6130800" cy="24261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Clr>
                <a:srgbClr val="000000"/>
              </a:buClr>
              <a:buSzPts val="1600"/>
              <a:buFont typeface="Arial"/>
              <a:buNone/>
            </a:pPr>
            <a:r>
              <a:rPr b="1" i="0" lang="en-US" sz="1600" u="sng" cap="none" strike="noStrike">
                <a:solidFill>
                  <a:srgbClr val="000000"/>
                </a:solidFill>
                <a:latin typeface="Arial"/>
                <a:ea typeface="Arial"/>
                <a:cs typeface="Arial"/>
                <a:sym typeface="Arial"/>
              </a:rPr>
              <a:t>Task:</a:t>
            </a:r>
            <a:endParaRPr b="1" i="0" sz="1600" u="sng"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Y</a:t>
            </a:r>
            <a:r>
              <a:rPr b="0" i="0" lang="en-US" sz="1500" u="none" cap="none" strike="noStrike">
                <a:solidFill>
                  <a:srgbClr val="000000"/>
                </a:solidFill>
                <a:latin typeface="Arial"/>
                <a:ea typeface="Arial"/>
                <a:cs typeface="Arial"/>
                <a:sym typeface="Arial"/>
              </a:rPr>
              <a:t>ou need to research six modern day countries that were ruled over by the British Empire (not including India or Australia) and present this information in the form of an information leaflet</a:t>
            </a:r>
            <a:endParaRPr b="0" i="0" sz="15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400"/>
              <a:buFont typeface="Arial"/>
              <a:buNone/>
            </a:pPr>
            <a:r>
              <a:rPr b="0" i="0" lang="en-US" sz="1400" u="none" cap="none" strike="noStrike">
                <a:solidFill>
                  <a:schemeClr val="dk1"/>
                </a:solidFill>
                <a:latin typeface="Arial"/>
                <a:ea typeface="Arial"/>
                <a:cs typeface="Arial"/>
                <a:sym typeface="Arial"/>
              </a:rPr>
              <a:t>·</a:t>
            </a:r>
            <a:r>
              <a:rPr b="0" i="0" lang="en-US" sz="500" u="none" cap="none" strike="noStrike">
                <a:solidFill>
                  <a:schemeClr val="dk1"/>
                </a:solidFill>
                <a:latin typeface="Times New Roman"/>
                <a:ea typeface="Times New Roman"/>
                <a:cs typeface="Times New Roman"/>
                <a:sym typeface="Times New Roman"/>
              </a:rPr>
              <a:t>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600"/>
              <a:buFont typeface="Arial"/>
              <a:buNone/>
            </a:pPr>
            <a:r>
              <a:t/>
            </a:r>
            <a:endParaRPr b="1" i="0" sz="16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1" i="0" sz="16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15000"/>
              </a:lnSpc>
              <a:spcBef>
                <a:spcPts val="1200"/>
              </a:spcBef>
              <a:spcAft>
                <a:spcPts val="120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p:txBody>
      </p:sp>
      <p:sp>
        <p:nvSpPr>
          <p:cNvPr id="50" name="Google Shape;50;p1"/>
          <p:cNvSpPr txBox="1"/>
          <p:nvPr/>
        </p:nvSpPr>
        <p:spPr>
          <a:xfrm>
            <a:off x="4857750" y="8221650"/>
            <a:ext cx="1890600" cy="8319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US" sz="1600" u="sng" cap="none" strike="noStrike">
                <a:solidFill>
                  <a:srgbClr val="1C1C1C"/>
                </a:solidFill>
                <a:latin typeface="Arial"/>
                <a:ea typeface="Arial"/>
                <a:cs typeface="Arial"/>
                <a:sym typeface="Arial"/>
              </a:rPr>
              <a:t>Due date</a:t>
            </a:r>
            <a:r>
              <a:rPr b="0" i="0" lang="en-US" sz="1600" u="none" cap="none" strike="noStrike">
                <a:solidFill>
                  <a:srgbClr val="1C1C1C"/>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rPr lang="en-US" sz="1600">
                <a:solidFill>
                  <a:srgbClr val="1C1C1C"/>
                </a:solidFill>
              </a:rPr>
              <a:t>Monday 27th March 2023</a:t>
            </a:r>
            <a:endParaRPr b="0" i="0" sz="1400" u="none" cap="none" strike="noStrike">
              <a:solidFill>
                <a:srgbClr val="000000"/>
              </a:solidFill>
              <a:latin typeface="Arial"/>
              <a:ea typeface="Arial"/>
              <a:cs typeface="Arial"/>
              <a:sym typeface="Arial"/>
            </a:endParaRPr>
          </a:p>
        </p:txBody>
      </p:sp>
      <p:pic>
        <p:nvPicPr>
          <p:cNvPr id="51" name="Google Shape;51;p1"/>
          <p:cNvPicPr preferRelativeResize="0"/>
          <p:nvPr/>
        </p:nvPicPr>
        <p:blipFill rotWithShape="1">
          <a:blip r:embed="rId3">
            <a:alphaModFix/>
          </a:blip>
          <a:srcRect b="0" l="0" r="0" t="0"/>
          <a:stretch/>
        </p:blipFill>
        <p:spPr>
          <a:xfrm>
            <a:off x="376237" y="555625"/>
            <a:ext cx="1008062" cy="1008062"/>
          </a:xfrm>
          <a:prstGeom prst="rect">
            <a:avLst/>
          </a:prstGeom>
          <a:noFill/>
          <a:ln>
            <a:noFill/>
          </a:ln>
        </p:spPr>
      </p:pic>
      <p:sp>
        <p:nvSpPr>
          <p:cNvPr id="52" name="Google Shape;52;p1"/>
          <p:cNvSpPr txBox="1"/>
          <p:nvPr/>
        </p:nvSpPr>
        <p:spPr>
          <a:xfrm>
            <a:off x="350837" y="587375"/>
            <a:ext cx="6156300" cy="954000"/>
          </a:xfrm>
          <a:prstGeom prst="rect">
            <a:avLst/>
          </a:prstGeom>
          <a:noFill/>
          <a:ln cap="flat" cmpd="sng" w="1905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Enrichment Homework</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Spring </a:t>
            </a:r>
            <a:r>
              <a:rPr lang="en-US" sz="2800">
                <a:solidFill>
                  <a:schemeClr val="dk1"/>
                </a:solidFill>
              </a:rPr>
              <a:t>2</a:t>
            </a:r>
            <a:endParaRPr b="0" i="0" sz="1400" u="none" cap="none" strike="noStrike">
              <a:solidFill>
                <a:srgbClr val="000000"/>
              </a:solidFill>
              <a:latin typeface="Arial"/>
              <a:ea typeface="Arial"/>
              <a:cs typeface="Arial"/>
              <a:sym typeface="Arial"/>
            </a:endParaRPr>
          </a:p>
        </p:txBody>
      </p:sp>
      <p:sp>
        <p:nvSpPr>
          <p:cNvPr id="53" name="Google Shape;53;p1"/>
          <p:cNvSpPr txBox="1"/>
          <p:nvPr/>
        </p:nvSpPr>
        <p:spPr>
          <a:xfrm>
            <a:off x="350837" y="1585912"/>
            <a:ext cx="3078300" cy="3684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Year Group</a:t>
            </a:r>
            <a:r>
              <a:rPr b="0" i="0" lang="en-US" sz="1800" u="none" cap="none" strike="noStrike">
                <a:solidFill>
                  <a:schemeClr val="dk1"/>
                </a:solidFill>
                <a:latin typeface="Arial"/>
                <a:ea typeface="Arial"/>
                <a:cs typeface="Arial"/>
                <a:sym typeface="Arial"/>
              </a:rPr>
              <a:t>: 8    </a:t>
            </a:r>
            <a:endParaRPr b="0" i="0" sz="1400" u="none" cap="none" strike="noStrike">
              <a:solidFill>
                <a:srgbClr val="000000"/>
              </a:solidFill>
              <a:latin typeface="Arial"/>
              <a:ea typeface="Arial"/>
              <a:cs typeface="Arial"/>
              <a:sym typeface="Arial"/>
            </a:endParaRPr>
          </a:p>
        </p:txBody>
      </p:sp>
      <p:sp>
        <p:nvSpPr>
          <p:cNvPr id="54" name="Google Shape;54;p1"/>
          <p:cNvSpPr txBox="1"/>
          <p:nvPr/>
        </p:nvSpPr>
        <p:spPr>
          <a:xfrm>
            <a:off x="3489325" y="1595437"/>
            <a:ext cx="3024300" cy="369900"/>
          </a:xfrm>
          <a:prstGeom prst="rect">
            <a:avLst/>
          </a:prstGeom>
          <a:noFill/>
          <a:ln cap="flat" cmpd="sng" w="12700">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i="0" lang="en-US" sz="1800" u="sng" cap="none" strike="noStrike">
                <a:solidFill>
                  <a:schemeClr val="dk1"/>
                </a:solidFill>
                <a:latin typeface="Arial"/>
                <a:ea typeface="Arial"/>
                <a:cs typeface="Arial"/>
                <a:sym typeface="Arial"/>
              </a:rPr>
              <a:t>Subject</a:t>
            </a:r>
            <a:r>
              <a:rPr b="0" i="0" lang="en-US" sz="1800" u="none" cap="none" strike="noStrike">
                <a:solidFill>
                  <a:schemeClr val="dk1"/>
                </a:solidFill>
                <a:latin typeface="Arial"/>
                <a:ea typeface="Arial"/>
                <a:cs typeface="Arial"/>
                <a:sym typeface="Arial"/>
              </a:rPr>
              <a:t>: History    </a:t>
            </a:r>
            <a:endParaRPr b="0" i="0" sz="1400" u="none" cap="none" strike="noStrike">
              <a:solidFill>
                <a:srgbClr val="000000"/>
              </a:solidFill>
              <a:latin typeface="Arial"/>
              <a:ea typeface="Arial"/>
              <a:cs typeface="Arial"/>
              <a:sym typeface="Arial"/>
            </a:endParaRPr>
          </a:p>
        </p:txBody>
      </p:sp>
      <p:sp>
        <p:nvSpPr>
          <p:cNvPr id="55" name="Google Shape;55;p1"/>
          <p:cNvSpPr txBox="1"/>
          <p:nvPr/>
        </p:nvSpPr>
        <p:spPr>
          <a:xfrm>
            <a:off x="363575" y="5397800"/>
            <a:ext cx="6130800" cy="32292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i="0" lang="en-US" sz="1600" u="sng" cap="none" strike="noStrike">
                <a:solidFill>
                  <a:schemeClr val="dk1"/>
                </a:solidFill>
                <a:latin typeface="Arial"/>
                <a:ea typeface="Arial"/>
                <a:cs typeface="Arial"/>
                <a:sym typeface="Arial"/>
              </a:rPr>
              <a:t>Expectations</a:t>
            </a:r>
            <a:r>
              <a:rPr b="1" i="0" lang="en-US" sz="1400" u="sng" cap="none" strike="noStrike">
                <a:solidFill>
                  <a:schemeClr val="dk1"/>
                </a:solidFill>
                <a:latin typeface="Arial"/>
                <a:ea typeface="Arial"/>
                <a:cs typeface="Arial"/>
                <a:sym typeface="Arial"/>
              </a:rPr>
              <a:t>:</a:t>
            </a:r>
            <a:endParaRPr b="1" i="0" sz="1400" u="sng" cap="none" strike="noStrike">
              <a:solidFill>
                <a:schemeClr val="dk1"/>
              </a:solidFill>
              <a:latin typeface="Arial"/>
              <a:ea typeface="Arial"/>
              <a:cs typeface="Arial"/>
              <a:sym typeface="Arial"/>
            </a:endParaRPr>
          </a:p>
          <a:p>
            <a:pPr indent="0" lvl="0" marL="0" marR="0" rtl="0" algn="l">
              <a:lnSpc>
                <a:spcPct val="115000"/>
              </a:lnSpc>
              <a:spcBef>
                <a:spcPts val="1200"/>
              </a:spcBef>
              <a:spcAft>
                <a:spcPts val="0"/>
              </a:spcAft>
              <a:buClr>
                <a:srgbClr val="000000"/>
              </a:buClr>
              <a:buSzPts val="1500"/>
              <a:buFont typeface="Arial"/>
              <a:buNone/>
            </a:pPr>
            <a:r>
              <a:rPr b="0" i="0" lang="en-US" sz="1500" u="none" cap="none" strike="noStrike">
                <a:solidFill>
                  <a:srgbClr val="000000"/>
                </a:solidFill>
                <a:latin typeface="Arial"/>
                <a:ea typeface="Arial"/>
                <a:cs typeface="Arial"/>
                <a:sym typeface="Arial"/>
              </a:rPr>
              <a:t>You need to produce an information leaflet that contains the following:</a:t>
            </a:r>
            <a:endParaRPr b="0" i="0" sz="1500" u="none" cap="none" strike="noStrike">
              <a:solidFill>
                <a:srgbClr val="000000"/>
              </a:solidFill>
              <a:latin typeface="Arial"/>
              <a:ea typeface="Arial"/>
              <a:cs typeface="Arial"/>
              <a:sym typeface="Arial"/>
            </a:endParaRPr>
          </a:p>
          <a:p>
            <a:pPr indent="-323850" lvl="0" marL="457200" marR="0" rtl="0" algn="l">
              <a:lnSpc>
                <a:spcPct val="115000"/>
              </a:lnSpc>
              <a:spcBef>
                <a:spcPts val="1200"/>
              </a:spcBef>
              <a:spcAft>
                <a:spcPts val="0"/>
              </a:spcAft>
              <a:buClr>
                <a:srgbClr val="000000"/>
              </a:buClr>
              <a:buSzPts val="1500"/>
              <a:buFont typeface="Arial"/>
              <a:buChar char="●"/>
            </a:pPr>
            <a:r>
              <a:rPr b="0" i="0" lang="en-US" sz="1500" u="none" cap="none" strike="noStrike">
                <a:solidFill>
                  <a:srgbClr val="000000"/>
                </a:solidFill>
                <a:latin typeface="Arial"/>
                <a:ea typeface="Arial"/>
                <a:cs typeface="Arial"/>
                <a:sym typeface="Arial"/>
              </a:rPr>
              <a:t>·</a:t>
            </a:r>
            <a:r>
              <a:rPr b="0" i="0" lang="en-US" sz="1500" u="none" cap="none" strike="noStrike">
                <a:solidFill>
                  <a:srgbClr val="000000"/>
                </a:solidFill>
                <a:latin typeface="Times New Roman"/>
                <a:ea typeface="Times New Roman"/>
                <a:cs typeface="Times New Roman"/>
                <a:sym typeface="Times New Roman"/>
              </a:rPr>
              <a:t>      </a:t>
            </a:r>
            <a:r>
              <a:rPr b="0" i="0" lang="en-US" sz="1500" u="none" cap="none" strike="noStrike">
                <a:solidFill>
                  <a:srgbClr val="000000"/>
                </a:solidFill>
                <a:latin typeface="Arial"/>
                <a:ea typeface="Arial"/>
                <a:cs typeface="Arial"/>
                <a:sym typeface="Arial"/>
              </a:rPr>
              <a:t>When the country gained independence from Britain.</a:t>
            </a:r>
            <a:endParaRPr b="0" i="0" sz="1500" u="none" cap="none" strike="noStrike">
              <a:solidFill>
                <a:srgbClr val="000000"/>
              </a:solidFill>
              <a:latin typeface="Arial"/>
              <a:ea typeface="Arial"/>
              <a:cs typeface="Arial"/>
              <a:sym typeface="Arial"/>
            </a:endParaRPr>
          </a:p>
          <a:p>
            <a:pPr indent="-323850" lvl="0" marL="457200" marR="0" rtl="0" algn="l">
              <a:lnSpc>
                <a:spcPct val="115000"/>
              </a:lnSpc>
              <a:spcBef>
                <a:spcPts val="0"/>
              </a:spcBef>
              <a:spcAft>
                <a:spcPts val="0"/>
              </a:spcAft>
              <a:buClr>
                <a:srgbClr val="000000"/>
              </a:buClr>
              <a:buSzPts val="1500"/>
              <a:buFont typeface="Arial"/>
              <a:buChar char="●"/>
            </a:pPr>
            <a:r>
              <a:rPr b="0" i="0" lang="en-US" sz="1500" u="none" cap="none" strike="noStrike">
                <a:solidFill>
                  <a:srgbClr val="000000"/>
                </a:solidFill>
                <a:latin typeface="Arial"/>
                <a:ea typeface="Arial"/>
                <a:cs typeface="Arial"/>
                <a:sym typeface="Arial"/>
              </a:rPr>
              <a:t>·</a:t>
            </a:r>
            <a:r>
              <a:rPr b="0" i="0" lang="en-US" sz="1500" u="none" cap="none" strike="noStrike">
                <a:solidFill>
                  <a:srgbClr val="000000"/>
                </a:solidFill>
                <a:latin typeface="Times New Roman"/>
                <a:ea typeface="Times New Roman"/>
                <a:cs typeface="Times New Roman"/>
                <a:sym typeface="Times New Roman"/>
              </a:rPr>
              <a:t>      </a:t>
            </a:r>
            <a:r>
              <a:rPr b="0" i="0" lang="en-US" sz="1500" u="none" cap="none" strike="noStrike">
                <a:solidFill>
                  <a:srgbClr val="000000"/>
                </a:solidFill>
                <a:latin typeface="Arial"/>
                <a:ea typeface="Arial"/>
                <a:cs typeface="Arial"/>
                <a:sym typeface="Arial"/>
              </a:rPr>
              <a:t>The key reasons why Britain ruled over it, e.g. main resources/location etc.</a:t>
            </a:r>
            <a:endParaRPr b="0" i="0" sz="1500" u="none" cap="none" strike="noStrike">
              <a:solidFill>
                <a:srgbClr val="000000"/>
              </a:solidFill>
              <a:latin typeface="Arial"/>
              <a:ea typeface="Arial"/>
              <a:cs typeface="Arial"/>
              <a:sym typeface="Arial"/>
            </a:endParaRPr>
          </a:p>
          <a:p>
            <a:pPr indent="-323850" lvl="0" marL="457200" marR="0" rtl="0" algn="l">
              <a:lnSpc>
                <a:spcPct val="115000"/>
              </a:lnSpc>
              <a:spcBef>
                <a:spcPts val="0"/>
              </a:spcBef>
              <a:spcAft>
                <a:spcPts val="0"/>
              </a:spcAft>
              <a:buClr>
                <a:srgbClr val="000000"/>
              </a:buClr>
              <a:buSzPts val="1500"/>
              <a:buFont typeface="Arial"/>
              <a:buChar char="●"/>
            </a:pPr>
            <a:r>
              <a:rPr b="0" i="0" lang="en-US" sz="1500" u="none" cap="none" strike="noStrike">
                <a:solidFill>
                  <a:srgbClr val="000000"/>
                </a:solidFill>
                <a:latin typeface="Arial"/>
                <a:ea typeface="Arial"/>
                <a:cs typeface="Arial"/>
                <a:sym typeface="Arial"/>
              </a:rPr>
              <a:t>·</a:t>
            </a:r>
            <a:r>
              <a:rPr b="0" i="0" lang="en-US" sz="1500" u="none" cap="none" strike="noStrike">
                <a:solidFill>
                  <a:srgbClr val="000000"/>
                </a:solidFill>
                <a:latin typeface="Times New Roman"/>
                <a:ea typeface="Times New Roman"/>
                <a:cs typeface="Times New Roman"/>
                <a:sym typeface="Times New Roman"/>
              </a:rPr>
              <a:t>     </a:t>
            </a:r>
            <a:r>
              <a:rPr b="0" i="0" lang="en-US" sz="1500" u="none" cap="none" strike="noStrike">
                <a:solidFill>
                  <a:srgbClr val="000000"/>
                </a:solidFill>
                <a:latin typeface="Arial"/>
                <a:ea typeface="Arial"/>
                <a:cs typeface="Arial"/>
                <a:sym typeface="Arial"/>
              </a:rPr>
              <a:t>Why Britain allowed the country to have its independence.</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500"/>
              <a:buFont typeface="Arial"/>
              <a:buNone/>
            </a:pPr>
            <a:r>
              <a:rPr b="0" i="0" lang="en-US" sz="1500" u="none" cap="none" strike="noStrike">
                <a:solidFill>
                  <a:srgbClr val="000000"/>
                </a:solidFill>
                <a:latin typeface="Arial"/>
                <a:ea typeface="Arial"/>
                <a:cs typeface="Arial"/>
                <a:sym typeface="Arial"/>
              </a:rPr>
              <a:t>Ensure presentation is neat and clear and that spelling and punctuation is accurate</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1400" u="none" cap="none" strike="noStrike">
              <a:solidFill>
                <a:schemeClr val="dk1"/>
              </a:solidFill>
              <a:latin typeface="Arial"/>
              <a:ea typeface="Arial"/>
              <a:cs typeface="Arial"/>
              <a:sym typeface="Arial"/>
            </a:endParaRPr>
          </a:p>
          <a:p>
            <a:pPr indent="-228600" lvl="0" marL="673100" marR="0" rtl="0" algn="l">
              <a:lnSpc>
                <a:spcPct val="115000"/>
              </a:lnSpc>
              <a:spcBef>
                <a:spcPts val="1200"/>
              </a:spcBef>
              <a:spcAft>
                <a:spcPts val="0"/>
              </a:spcAft>
              <a:buClr>
                <a:srgbClr val="000000"/>
              </a:buClr>
              <a:buSzPts val="1600"/>
              <a:buFont typeface="Arial"/>
              <a:buNone/>
            </a:pPr>
            <a:r>
              <a:t/>
            </a:r>
            <a:endParaRPr b="0" i="0" sz="1600" u="none" cap="none" strike="noStrike">
              <a:solidFill>
                <a:srgbClr val="000000"/>
              </a:solidFill>
              <a:latin typeface="Comic Sans MS"/>
              <a:ea typeface="Comic Sans MS"/>
              <a:cs typeface="Comic Sans MS"/>
              <a:sym typeface="Comic Sans MS"/>
            </a:endParaRPr>
          </a:p>
          <a:p>
            <a:pPr indent="0" lvl="0" marL="0" marR="0" rtl="0" algn="l">
              <a:lnSpc>
                <a:spcPct val="100000"/>
              </a:lnSpc>
              <a:spcBef>
                <a:spcPts val="120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14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sng"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4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3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5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xmlns:r="http://schemas.openxmlformats.org/officeDocument/2006/relationships" name="2_Office Theme">
  <a:themeElements>
    <a:clrScheme name="Twinkl Template">
      <a:dk1>
        <a:srgbClr val="1C1C1C"/>
      </a:dk1>
      <a:lt1>
        <a:srgbClr val="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Annabelle Grey</dc:creator>
</cp:coreProperties>
</file>