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h1MLYbAyx/sK5UydOynEgA43ah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376250" y="2019375"/>
            <a:ext cx="6105600" cy="1008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Throughout our music </a:t>
            </a:r>
            <a:r>
              <a:rPr lang="en-US" sz="1600">
                <a:solidFill>
                  <a:schemeClr val="dk1"/>
                </a:solidFill>
              </a:rPr>
              <a:t>course</a:t>
            </a:r>
            <a:r>
              <a:rPr lang="en-US" sz="1600">
                <a:solidFill>
                  <a:schemeClr val="dk1"/>
                </a:solidFill>
              </a:rPr>
              <a:t> we are developing a deepening understanding of the music that we listen to.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363575" y="3027375"/>
            <a:ext cx="6130800" cy="1978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Task:</a:t>
            </a:r>
            <a:endParaRPr b="1" sz="1600" u="sng"/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You are about to move to a desert island for a 6-month </a:t>
            </a:r>
            <a:r>
              <a:rPr lang="en-US" sz="1600"/>
              <a:t>period</a:t>
            </a:r>
            <a:r>
              <a:rPr lang="en-US" sz="1600"/>
              <a:t>. As part of your luggage, you can take 6 pieces of music!</a:t>
            </a:r>
            <a:endParaRPr sz="1600"/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What 6 pieces are you going to take and why have you chosen these particular pieces?</a:t>
            </a:r>
            <a:endParaRPr sz="1600"/>
          </a:p>
        </p:txBody>
      </p:sp>
      <p:sp>
        <p:nvSpPr>
          <p:cNvPr id="21" name="Google Shape;21;p1"/>
          <p:cNvSpPr txBox="1"/>
          <p:nvPr/>
        </p:nvSpPr>
        <p:spPr>
          <a:xfrm>
            <a:off x="4967400" y="831210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Monday 27th March 2023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chemeClr val="dk1"/>
                </a:solidFill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Music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363575" y="5006025"/>
            <a:ext cx="6130800" cy="3306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Expectations:</a:t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800" u="sng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n-US" sz="1500">
                <a:solidFill>
                  <a:schemeClr val="dk1"/>
                </a:solidFill>
              </a:rPr>
              <a:t>Remember you can only listen to these 6 pieces over the next 6 months.</a:t>
            </a:r>
            <a:endParaRPr b="1" i="0" sz="1500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lang="en-US" sz="1500">
                <a:solidFill>
                  <a:schemeClr val="dk1"/>
                </a:solidFill>
              </a:rPr>
              <a:t>Your work must be presented on one or two sheets of A4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It can be handwritten or typed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en-U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choo</a:t>
            </a:r>
            <a:r>
              <a:rPr lang="en-US" sz="1500">
                <a:solidFill>
                  <a:schemeClr val="dk1"/>
                </a:solidFill>
              </a:rPr>
              <a:t>se to take vocal and/or instrumental music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Your choices can be from any genre(s) of music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These choices must be personal to you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Each of the six paragraphs must contain the title of the piece, the composer/writer and the person/group who is/are performing it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Each of the six </a:t>
            </a:r>
            <a:r>
              <a:rPr lang="en-US" sz="1500">
                <a:solidFill>
                  <a:schemeClr val="dk1"/>
                </a:solidFill>
              </a:rPr>
              <a:t>paragraphs</a:t>
            </a:r>
            <a:r>
              <a:rPr lang="en-US" sz="1500">
                <a:solidFill>
                  <a:schemeClr val="dk1"/>
                </a:solidFill>
              </a:rPr>
              <a:t> must contain, most importantly, the reasons why you have decided to take this particular piece 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Pay close attention to spelling, punctuation and grammar</a:t>
            </a:r>
            <a:endParaRPr sz="15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