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jh4OjzH3EaOHr/WIc0dxeTrxAb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1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7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6105600" cy="1094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/>
              <a:t>This term Year 7 are studying what an economy is and looking at how economies are different throughout the world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63650" y="3146475"/>
            <a:ext cx="6130800" cy="2426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/>
              <a:t>Produce economic factfiles on  a country from each of the following continents: Europe, Africa, Asia, North America, South America and Oceania.</a:t>
            </a:r>
            <a:endParaRPr b="1"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You can use PowerPoint, Word or any other appropriate programmes to present your findings.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>
                <a:solidFill>
                  <a:srgbClr val="1C1C1C"/>
                </a:solidFill>
              </a:rPr>
              <a:t>Monday 27th March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</a:t>
            </a:r>
            <a:r>
              <a:rPr lang="en-US" sz="2800">
                <a:solidFill>
                  <a:schemeClr val="dk1"/>
                </a:solidFill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Geography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63575" y="5397800"/>
            <a:ext cx="6130800" cy="3229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Your factfiles must show: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● the GDP of the country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● the GDP rank of the country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● the percentage of the population in poverty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the major imports and exports of the country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/>
              <a:t>● levels of inflation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Your opinion of the current economic state of the country - is it healthy/poor and why do you believe this?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