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hZ+qIhEbtvdUK8zo/k2aL2wIWH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1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11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8235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11"/>
          <p:cNvSpPr txBox="1"/>
          <p:nvPr/>
        </p:nvSpPr>
        <p:spPr>
          <a:xfrm>
            <a:off x="363425" y="2023325"/>
            <a:ext cx="6105600" cy="954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Last half term the pupils have been using Inkscape to create 3D images.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2634cf12ca_0_11"/>
          <p:cNvSpPr txBox="1"/>
          <p:nvPr/>
        </p:nvSpPr>
        <p:spPr>
          <a:xfrm>
            <a:off x="350825" y="3122548"/>
            <a:ext cx="6130800" cy="1528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</a:rPr>
              <a:t>Task:</a:t>
            </a:r>
            <a:endParaRPr b="1" i="0" sz="1600" u="sng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n-US" sz="1600" u="none" cap="none" strike="noStrike">
                <a:solidFill>
                  <a:srgbClr val="000000"/>
                </a:solidFill>
              </a:rPr>
              <a:t>To create a teaching tool for using InkScape. You teaching tool could be a video, slide show or a help sheet. It must be easy to follow and aimed towards Year 8 pupils. </a:t>
            </a:r>
            <a:endParaRPr i="0" sz="1600" u="none" cap="none" strike="noStrike">
              <a:solidFill>
                <a:srgbClr val="000000"/>
              </a:solidFill>
            </a:endParaRPr>
          </a:p>
        </p:txBody>
      </p:sp>
      <p:sp>
        <p:nvSpPr>
          <p:cNvPr id="21" name="Google Shape;21;g12634cf12ca_0_1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22nd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2634cf12ca_0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2634cf12ca_0_1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1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1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Computing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2634cf12ca_0_11"/>
          <p:cNvSpPr txBox="1"/>
          <p:nvPr/>
        </p:nvSpPr>
        <p:spPr>
          <a:xfrm>
            <a:off x="350837" y="4797450"/>
            <a:ext cx="6130800" cy="3354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</a:rPr>
              <a:t>:</a:t>
            </a:r>
            <a:endParaRPr b="1" i="0" sz="1400" u="none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n-US" sz="1600" u="none" cap="none" strike="noStrike">
                <a:solidFill>
                  <a:srgbClr val="000000"/>
                </a:solidFill>
              </a:rPr>
              <a:t>    You teaching tool must be: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i="0" lang="en-US" sz="1600" u="none" cap="none" strike="noStrike">
                <a:solidFill>
                  <a:srgbClr val="000000"/>
                </a:solidFill>
              </a:rPr>
              <a:t>easy to use and follow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i="0" lang="en-US" sz="1600" u="none" cap="none" strike="noStrike">
                <a:solidFill>
                  <a:srgbClr val="000000"/>
                </a:solidFill>
              </a:rPr>
              <a:t>informative, 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i="0" lang="en-US" sz="1600" u="none" cap="none" strike="noStrike">
                <a:solidFill>
                  <a:srgbClr val="000000"/>
                </a:solidFill>
              </a:rPr>
              <a:t>cover most aspects of the program, 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i="0" lang="en-US" sz="1600" u="none" cap="none" strike="noStrike">
                <a:solidFill>
                  <a:srgbClr val="000000"/>
                </a:solidFill>
              </a:rPr>
              <a:t>It must teach the user to create a finished image of your choice. 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n-US" sz="1600" u="none" cap="none" strike="noStrike">
                <a:solidFill>
                  <a:srgbClr val="000000"/>
                </a:solidFill>
              </a:rPr>
              <a:t>You should include: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i="0" lang="en-US" sz="1600" u="none" cap="none" strike="noStrike">
                <a:solidFill>
                  <a:srgbClr val="000000"/>
                </a:solidFill>
              </a:rPr>
              <a:t>screenshots of you using the program so that the user can follow your instructions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i="0" lang="en-US" sz="1600" u="none" cap="none" strike="noStrike">
                <a:solidFill>
                  <a:srgbClr val="000000"/>
                </a:solidFill>
              </a:rPr>
              <a:t>written instructions to support your screenshots 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i="0" lang="en-US" sz="1600" u="none" cap="none" strike="noStrike">
                <a:solidFill>
                  <a:srgbClr val="000000"/>
                </a:solidFill>
              </a:rPr>
              <a:t>writing must be size 14 </a:t>
            </a:r>
            <a:endParaRPr i="0" sz="16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