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7" roundtripDataSignature="AMtx7mhZ+qIhEbtvdUK8zo/k2aL2wIWHv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12634cf12ca_0_1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" name="Google Shape;17;g12634cf12ca_0_11:notes"/>
          <p:cNvSpPr/>
          <p:nvPr>
            <p:ph idx="2" type="sldImg"/>
          </p:nvPr>
        </p:nvSpPr>
        <p:spPr>
          <a:xfrm>
            <a:off x="2328863" y="1162050"/>
            <a:ext cx="23526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8235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2634cf12ca_0_11"/>
          <p:cNvSpPr txBox="1"/>
          <p:nvPr/>
        </p:nvSpPr>
        <p:spPr>
          <a:xfrm>
            <a:off x="363425" y="2023325"/>
            <a:ext cx="6105600" cy="95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Last half term the pupils have been using Inkscape to create 3D images. 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g12634cf12ca_0_11"/>
          <p:cNvSpPr txBox="1"/>
          <p:nvPr/>
        </p:nvSpPr>
        <p:spPr>
          <a:xfrm>
            <a:off x="350825" y="3122548"/>
            <a:ext cx="6130800" cy="15288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</a:rPr>
              <a:t>Task:</a:t>
            </a:r>
            <a:endParaRPr b="1" i="0" sz="1600" u="sng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n-US" sz="1600" u="none" cap="none" strike="noStrike">
                <a:solidFill>
                  <a:srgbClr val="000000"/>
                </a:solidFill>
              </a:rPr>
              <a:t>To create a teaching tool for using InkScape. You teaching tool could be a video, slide show or a help sheet. It must be easy to follow and aimed towards Year 8 pupils. 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21" name="Google Shape;21;g12634cf12ca_0_1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Monday </a:t>
            </a:r>
            <a:endParaRPr sz="1600">
              <a:solidFill>
                <a:schemeClr val="dk1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22nd</a:t>
            </a:r>
            <a:r>
              <a:rPr b="0" i="0" lang="en-U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May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2" name="Google Shape;22;g12634cf12ca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g12634cf12ca_0_1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Summer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g12634cf12ca_0_1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  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g12634cf12ca_0_1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   Computing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g12634cf12ca_0_11"/>
          <p:cNvSpPr txBox="1"/>
          <p:nvPr/>
        </p:nvSpPr>
        <p:spPr>
          <a:xfrm>
            <a:off x="350837" y="4797450"/>
            <a:ext cx="6130800" cy="3354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</a:rPr>
              <a:t>Expectations</a:t>
            </a:r>
            <a:r>
              <a:rPr b="1" i="0" lang="en-US" sz="1400" u="sng" cap="none" strike="noStrike">
                <a:solidFill>
                  <a:schemeClr val="dk1"/>
                </a:solidFill>
              </a:rPr>
              <a:t>:</a:t>
            </a:r>
            <a:endParaRPr b="1" i="0" sz="1400" u="none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n-US" sz="1600" u="none" cap="none" strike="noStrike">
                <a:solidFill>
                  <a:srgbClr val="000000"/>
                </a:solidFill>
              </a:rPr>
              <a:t>    You teaching tool must be: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easy to use and follow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informative,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cover most aspects of the program,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It must teach the user to create a finished image of your choice.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i="0" lang="en-US" sz="1600" u="none" cap="none" strike="noStrike">
                <a:solidFill>
                  <a:srgbClr val="000000"/>
                </a:solidFill>
              </a:rPr>
              <a:t>You should include: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screenshots of you using the program so that the user can follow your instructions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written instructions to support your screenshots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-330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●"/>
            </a:pPr>
            <a:r>
              <a:rPr i="0" lang="en-US" sz="1600" u="none" cap="none" strike="noStrike">
                <a:solidFill>
                  <a:srgbClr val="000000"/>
                </a:solidFill>
              </a:rPr>
              <a:t>writing must be size 14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sng" cap="none" strike="noStrike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