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6.xml"/>
  <Override ContentType="application/vnd.openxmlformats-officedocument.presentationml.slideMaster+xml" PartName="/ppt/slideMasters/slideMaster5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7.xml"/>
  <Override ContentType="application/vnd.openxmlformats-officedocument.theme+xml" PartName="/ppt/theme/theme6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  <p:sldMasterId id="2147483650" r:id="rId5"/>
    <p:sldMasterId id="2147483651" r:id="rId6"/>
    <p:sldMasterId id="2147483653" r:id="rId7"/>
    <p:sldMasterId id="2147483655" r:id="rId8"/>
    <p:sldMasterId id="2147483657" r:id="rId9"/>
  </p:sldMasterIdLst>
  <p:notesMasterIdLst>
    <p:notesMasterId r:id="rId10"/>
  </p:notesMasterIdLst>
  <p:sldIdLst>
    <p:sldId id="256" r:id="rId11"/>
  </p:sldIdLst>
  <p:sldSz cy="9144000" cx="6858000"/>
  <p:notesSz cx="70104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000000"/>
          </p15:clr>
        </p15:guide>
        <p15:guide id="2" orient="horz" pos="5299">
          <p15:clr>
            <a:srgbClr val="000000"/>
          </p15:clr>
        </p15:guide>
        <p15:guide id="3" orient="horz" pos="461">
          <p15:clr>
            <a:srgbClr val="000000"/>
          </p15:clr>
        </p15:guide>
        <p15:guide id="4" orient="horz" pos="643">
          <p15:clr>
            <a:srgbClr val="000000"/>
          </p15:clr>
        </p15:guide>
        <p15:guide id="5" orient="horz" pos="5117">
          <p15:clr>
            <a:srgbClr val="000000"/>
          </p15:clr>
        </p15:guide>
        <p15:guide id="6" pos="2160">
          <p15:clr>
            <a:srgbClr val="000000"/>
          </p15:clr>
        </p15:guide>
        <p15:guide id="7" pos="255">
          <p15:clr>
            <a:srgbClr val="000000"/>
          </p15:clr>
        </p15:guide>
        <p15:guide id="8" pos="4065">
          <p15:clr>
            <a:srgbClr val="000000"/>
          </p15:clr>
        </p15:guide>
        <p15:guide id="9" pos="357">
          <p15:clr>
            <a:srgbClr val="000000"/>
          </p15:clr>
        </p15:guide>
        <p15:guide id="10" pos="3963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2" roundtripDataSignature="AMtx7mjl6gxZvbQZ+zvRELH+0F9CjXBTn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5299" orient="horz"/>
        <p:guide pos="461" orient="horz"/>
        <p:guide pos="643" orient="horz"/>
        <p:guide pos="5117" orient="horz"/>
        <p:guide pos="2160"/>
        <p:guide pos="255"/>
        <p:guide pos="4065"/>
        <p:guide pos="357"/>
        <p:guide pos="3963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4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12" Type="http://customschemas.google.com/relationships/presentationmetadata" Target="metadata"/><Relationship Id="rId9" Type="http://schemas.openxmlformats.org/officeDocument/2006/relationships/slideMaster" Target="slideMasters/slideMaster6.xml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7" Type="http://schemas.openxmlformats.org/officeDocument/2006/relationships/slideMaster" Target="slideMasters/slideMaster4.xml"/><Relationship Id="rId8" Type="http://schemas.openxmlformats.org/officeDocument/2006/relationships/slideMaster" Target="slideMasters/slideMaster5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337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328862" y="1162050"/>
            <a:ext cx="23526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337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:notes"/>
          <p:cNvSpPr txBox="1"/>
          <p:nvPr>
            <p:ph idx="1" type="body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6" name="Google Shape;46;p1:notes"/>
          <p:cNvSpPr/>
          <p:nvPr>
            <p:ph idx="2" type="sldImg"/>
          </p:nvPr>
        </p:nvSpPr>
        <p:spPr>
          <a:xfrm>
            <a:off x="2328863" y="1162050"/>
            <a:ext cx="23526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>
            <p:ph type="title"/>
          </p:nvPr>
        </p:nvSpPr>
        <p:spPr>
          <a:xfrm>
            <a:off x="342899" y="638527"/>
            <a:ext cx="6165056" cy="1325741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with Box">
  <p:cSld name="Title Slide with Box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ims Slide">
  <p:cSld name="Aims Slide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/>
          <p:nvPr>
            <p:ph idx="1" type="body"/>
          </p:nvPr>
        </p:nvSpPr>
        <p:spPr>
          <a:xfrm>
            <a:off x="471488" y="1503680"/>
            <a:ext cx="5915025" cy="1879600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 sz="1665"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Char char="•"/>
              <a:defRPr sz="1480"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d Slide">
  <p:cSld name="End Slide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4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theme" Target="../theme/theme3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image" Target="../media/image7.jp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2.xml"/><Relationship Id="rId4" Type="http://schemas.openxmlformats.org/officeDocument/2006/relationships/theme" Target="../theme/theme7.xml"/></Relationships>
</file>

<file path=ppt/slideMasters/_rels/slideMaster4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6.xml"/></Relationships>
</file>

<file path=ppt/slideMasters/_rels/slideMaster5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4.xml"/><Relationship Id="rId3" Type="http://schemas.openxmlformats.org/officeDocument/2006/relationships/theme" Target="../theme/theme2.xml"/></Relationships>
</file>

<file path=ppt/slideMasters/_rels/slideMaster6.xml.rels><?xml version="1.0" encoding="UTF-8" standalone="yes"?><Relationships xmlns="http://schemas.openxmlformats.org/package/2006/relationships"><Relationship Id="rId1" Type="http://schemas.openxmlformats.org/officeDocument/2006/relationships/image" Target="../media/image6.jp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5.xml"/><Relationship Id="rId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42900" y="584200"/>
            <a:ext cx="6165850" cy="7943850"/>
          </a:xfrm>
          <a:prstGeom prst="roundRect">
            <a:avLst>
              <a:gd fmla="val 572" name="adj"/>
            </a:avLst>
          </a:prstGeom>
          <a:solidFill>
            <a:schemeClr val="lt1">
              <a:alpha val="86666"/>
            </a:schemeClr>
          </a:solidFill>
          <a:ln cap="rnd" cmpd="sng" w="254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2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Google Shape;17;p4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/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oogle Shape;19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92862" y="8261350"/>
            <a:ext cx="431800" cy="77470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5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Google Shape;21;p5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/>
          <p:nvPr/>
        </p:nvSpPr>
        <p:spPr>
          <a:xfrm>
            <a:off x="342900" y="584200"/>
            <a:ext cx="6165850" cy="7943850"/>
          </a:xfrm>
          <a:prstGeom prst="roundRect">
            <a:avLst>
              <a:gd fmla="val 572" name="adj"/>
            </a:avLst>
          </a:prstGeom>
          <a:solidFill>
            <a:schemeClr val="lt1">
              <a:alpha val="86666"/>
            </a:schemeClr>
          </a:solidFill>
          <a:ln cap="rnd" cmpd="sng" w="254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" name="Google Shape;25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054725" y="7645400"/>
            <a:ext cx="431800" cy="77470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7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Google Shape;27;p7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4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9"/>
          <p:cNvSpPr/>
          <p:nvPr/>
        </p:nvSpPr>
        <p:spPr>
          <a:xfrm>
            <a:off x="377825" y="3906837"/>
            <a:ext cx="6102350" cy="4552950"/>
          </a:xfrm>
          <a:prstGeom prst="roundRect">
            <a:avLst>
              <a:gd fmla="val 1384" name="adj"/>
            </a:avLst>
          </a:prstGeom>
          <a:solidFill>
            <a:srgbClr val="FFF9E7"/>
          </a:solidFill>
          <a:ln cap="rnd" cmpd="sng" w="25400">
            <a:solidFill>
              <a:srgbClr val="FEFBD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9"/>
          <p:cNvSpPr/>
          <p:nvPr/>
        </p:nvSpPr>
        <p:spPr>
          <a:xfrm>
            <a:off x="377825" y="684212"/>
            <a:ext cx="6102350" cy="2922587"/>
          </a:xfrm>
          <a:prstGeom prst="roundRect">
            <a:avLst>
              <a:gd fmla="val 1384" name="adj"/>
            </a:avLst>
          </a:prstGeom>
          <a:solidFill>
            <a:srgbClr val="FFF9E7"/>
          </a:solidFill>
          <a:ln cap="rnd" cmpd="sng" w="25400">
            <a:solidFill>
              <a:srgbClr val="FEFBD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p9"/>
          <p:cNvSpPr txBox="1"/>
          <p:nvPr/>
        </p:nvSpPr>
        <p:spPr>
          <a:xfrm>
            <a:off x="471487" y="4095750"/>
            <a:ext cx="5915025" cy="719137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Success Criteria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9"/>
          <p:cNvSpPr txBox="1"/>
          <p:nvPr/>
        </p:nvSpPr>
        <p:spPr>
          <a:xfrm>
            <a:off x="471487" y="979487"/>
            <a:ext cx="5915025" cy="720725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Aim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9"/>
          <p:cNvSpPr txBox="1"/>
          <p:nvPr/>
        </p:nvSpPr>
        <p:spPr>
          <a:xfrm>
            <a:off x="471487" y="4622800"/>
            <a:ext cx="5915025" cy="1879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0000" lIns="180000" spcFirstLastPara="1" rIns="252000" wrap="square" tIns="2520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Statement 1 Lorem ipsum dolor sit amet, consectetur adipiscing elit.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Statement 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Sub statement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p9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Google Shape;36;p9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6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Google Shape;40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92862" y="8261350"/>
            <a:ext cx="431800" cy="774700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41;p11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2" name="Google Shape;42;p11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8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9FFE1"/>
        </a:solidFill>
      </p:bgPr>
    </p:bg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"/>
          <p:cNvSpPr txBox="1"/>
          <p:nvPr/>
        </p:nvSpPr>
        <p:spPr>
          <a:xfrm>
            <a:off x="376250" y="2139950"/>
            <a:ext cx="6105600" cy="10947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Link to learning</a:t>
            </a: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This term we will be </a:t>
            </a:r>
            <a:r>
              <a:rPr lang="en-US" sz="1600"/>
              <a:t>studying the British Empire.</a:t>
            </a:r>
            <a:r>
              <a:rPr lang="en-US"/>
              <a:t> </a:t>
            </a: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This task asks you </a:t>
            </a:r>
            <a:r>
              <a:rPr lang="en-US" sz="1600"/>
              <a:t>to research and present information on six modern day countries which were ruled over by the British Empire.</a:t>
            </a:r>
            <a:endParaRPr sz="16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sz="1600"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1C1C1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1C1C1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1C1C1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1"/>
          <p:cNvSpPr txBox="1"/>
          <p:nvPr/>
        </p:nvSpPr>
        <p:spPr>
          <a:xfrm>
            <a:off x="363650" y="3146475"/>
            <a:ext cx="6130800" cy="24261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Task:</a:t>
            </a:r>
            <a:endParaRPr b="1" i="0" sz="16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Y</a:t>
            </a:r>
            <a:r>
              <a:rPr lang="en-US" sz="1500"/>
              <a:t>ou need to research six modern day countries that were ruled over by the British Empire (not including India or Australia) and present this </a:t>
            </a:r>
            <a:r>
              <a:rPr lang="en-US" sz="1500"/>
              <a:t>information</a:t>
            </a:r>
            <a:r>
              <a:rPr lang="en-US" sz="1500"/>
              <a:t> in the form of an information leaflet</a:t>
            </a:r>
            <a:endParaRPr sz="1500"/>
          </a:p>
          <a:p>
            <a:pPr indent="-22860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·</a:t>
            </a:r>
            <a:r>
              <a:rPr lang="en-US" sz="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1" sz="1600"/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1" i="0" sz="16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0" name="Google Shape;50;p1"/>
          <p:cNvSpPr txBox="1"/>
          <p:nvPr/>
        </p:nvSpPr>
        <p:spPr>
          <a:xfrm>
            <a:off x="4857750" y="8221650"/>
            <a:ext cx="1890600" cy="8319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rgbClr val="23A7F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Due date</a:t>
            </a: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Monday 1</a:t>
            </a:r>
            <a:r>
              <a:rPr lang="en-US" sz="1600">
                <a:solidFill>
                  <a:srgbClr val="1C1C1C"/>
                </a:solidFill>
              </a:rPr>
              <a:t>3th February 2023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1" name="Google Shape;51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6237" y="555625"/>
            <a:ext cx="1008062" cy="1008062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1"/>
          <p:cNvSpPr txBox="1"/>
          <p:nvPr/>
        </p:nvSpPr>
        <p:spPr>
          <a:xfrm>
            <a:off x="350837" y="587375"/>
            <a:ext cx="6156300" cy="9540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Enrichment Homework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Spring 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1"/>
          <p:cNvSpPr txBox="1"/>
          <p:nvPr/>
        </p:nvSpPr>
        <p:spPr>
          <a:xfrm>
            <a:off x="350837" y="1585912"/>
            <a:ext cx="3078300" cy="3684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en-US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Year Group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8   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1"/>
          <p:cNvSpPr txBox="1"/>
          <p:nvPr/>
        </p:nvSpPr>
        <p:spPr>
          <a:xfrm>
            <a:off x="3489325" y="1595437"/>
            <a:ext cx="3024300" cy="3699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en-US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Subject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1800">
                <a:solidFill>
                  <a:schemeClr val="dk1"/>
                </a:solidFill>
              </a:rPr>
              <a:t>History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"/>
          <p:cNvSpPr txBox="1"/>
          <p:nvPr/>
        </p:nvSpPr>
        <p:spPr>
          <a:xfrm>
            <a:off x="363575" y="5397800"/>
            <a:ext cx="6130800" cy="3229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Expectations</a:t>
            </a:r>
            <a:r>
              <a:rPr b="1" i="0" lang="en-US" sz="1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500"/>
              <a:t>Y</a:t>
            </a:r>
            <a:r>
              <a:rPr lang="en-US" sz="1500"/>
              <a:t>ou need to produce an information leaflet that contains the following:</a:t>
            </a:r>
            <a:endParaRPr sz="1500"/>
          </a:p>
          <a:p>
            <a:pPr indent="-32385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500"/>
              <a:buChar char="●"/>
            </a:pPr>
            <a:r>
              <a:rPr lang="en-US" sz="1500"/>
              <a:t>·</a:t>
            </a:r>
            <a:r>
              <a:rPr lang="en-US" sz="1500">
                <a:latin typeface="Times New Roman"/>
                <a:ea typeface="Times New Roman"/>
                <a:cs typeface="Times New Roman"/>
                <a:sym typeface="Times New Roman"/>
              </a:rPr>
              <a:t>      </a:t>
            </a:r>
            <a:r>
              <a:rPr lang="en-US" sz="1500"/>
              <a:t>When the country gained independence from Britain.</a:t>
            </a:r>
            <a:endParaRPr sz="1500"/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-US" sz="1500"/>
              <a:t>·</a:t>
            </a:r>
            <a:r>
              <a:rPr lang="en-US" sz="1500">
                <a:latin typeface="Times New Roman"/>
                <a:ea typeface="Times New Roman"/>
                <a:cs typeface="Times New Roman"/>
                <a:sym typeface="Times New Roman"/>
              </a:rPr>
              <a:t>      </a:t>
            </a:r>
            <a:r>
              <a:rPr lang="en-US" sz="1500"/>
              <a:t>The key reasons why Britain ruled over it, e.g. main resources/location etc.</a:t>
            </a:r>
            <a:endParaRPr sz="1500"/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-US" sz="1500"/>
              <a:t>·</a:t>
            </a:r>
            <a:r>
              <a:rPr lang="en-US" sz="1500">
                <a:latin typeface="Times New Roman"/>
                <a:ea typeface="Times New Roman"/>
                <a:cs typeface="Times New Roman"/>
                <a:sym typeface="Times New Roman"/>
              </a:rPr>
              <a:t>     </a:t>
            </a:r>
            <a:r>
              <a:rPr lang="en-US" sz="1500"/>
              <a:t>Why Britain allowed the country to have its independence.</a:t>
            </a:r>
            <a:endParaRPr sz="1500"/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500"/>
              <a:t>Ensure presentation is neat and clear and that spelling and punctuation is accurate</a:t>
            </a:r>
            <a:endParaRPr sz="15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67310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4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3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5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2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1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Annabelle Grey</dc:creator>
</cp:coreProperties>
</file>