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hgj3GtgNQ9hEO33e6FzCVHi/UE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13bf7c196f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13bf7c196f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6666"/>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sp>
        <p:nvSpPr>
          <p:cNvPr id="19" name="Google Shape;19;g113bf7c196f_0_22"/>
          <p:cNvSpPr txBox="1"/>
          <p:nvPr/>
        </p:nvSpPr>
        <p:spPr>
          <a:xfrm>
            <a:off x="350825" y="4881275"/>
            <a:ext cx="6130800" cy="38442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en-US" sz="1600"/>
              <a:t>Either find a French film </a:t>
            </a:r>
            <a:r>
              <a:rPr lang="en-US" sz="1600"/>
              <a:t>through</a:t>
            </a:r>
            <a:r>
              <a:rPr lang="en-US" sz="1600"/>
              <a:t> your own TV/internet service or ask Madame Davis to borrow a French film from class.</a:t>
            </a:r>
            <a:endParaRPr sz="1600"/>
          </a:p>
          <a:p>
            <a:pPr indent="0" lvl="0" marL="0" marR="0" rtl="0" algn="l">
              <a:lnSpc>
                <a:spcPct val="100000"/>
              </a:lnSpc>
              <a:spcBef>
                <a:spcPts val="0"/>
              </a:spcBef>
              <a:spcAft>
                <a:spcPts val="0"/>
              </a:spcAft>
              <a:buClr>
                <a:srgbClr val="000000"/>
              </a:buClr>
              <a:buSzPts val="1400"/>
              <a:buFont typeface="Arial"/>
              <a:buNone/>
            </a:pPr>
            <a:r>
              <a:t/>
            </a:r>
            <a:endParaRPr sz="1600"/>
          </a:p>
          <a:p>
            <a:pPr indent="0" lvl="0" marL="0" marR="0" rtl="0" algn="l">
              <a:lnSpc>
                <a:spcPct val="100000"/>
              </a:lnSpc>
              <a:spcBef>
                <a:spcPts val="0"/>
              </a:spcBef>
              <a:spcAft>
                <a:spcPts val="0"/>
              </a:spcAft>
              <a:buClr>
                <a:srgbClr val="000000"/>
              </a:buClr>
              <a:buSzPts val="1400"/>
              <a:buFont typeface="Arial"/>
              <a:buNone/>
            </a:pPr>
            <a:r>
              <a:rPr lang="en-US" sz="1600"/>
              <a:t>Watch the film (it’s fine to use subtitles) and make notes as you are watching. You need to then write a short review.  You do not need to explain the plot, but make sure that you say what genre of film it is, who the characters are, where is it set, and be sure to give opinions. Madame Davis has vocab that might help </a:t>
            </a:r>
            <a:r>
              <a:rPr lang="en-US" sz="1600"/>
              <a:t>you</a:t>
            </a:r>
            <a:r>
              <a:rPr lang="en-US" sz="1600"/>
              <a:t> with the review but you can also </a:t>
            </a:r>
            <a:r>
              <a:rPr b="0" i="0" lang="en-US" sz="1600" u="none" cap="none" strike="noStrike">
                <a:solidFill>
                  <a:srgbClr val="000000"/>
                </a:solidFill>
                <a:latin typeface="Arial"/>
                <a:ea typeface="Arial"/>
                <a:cs typeface="Arial"/>
                <a:sym typeface="Arial"/>
              </a:rPr>
              <a:t>an online dictionary for vocab that you don’t know, like www,wordreference.com.</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600"/>
          </a:p>
          <a:p>
            <a:pPr indent="0" lvl="0" marL="0" marR="0" rtl="0" algn="l">
              <a:lnSpc>
                <a:spcPct val="100000"/>
              </a:lnSpc>
              <a:spcBef>
                <a:spcPts val="0"/>
              </a:spcBef>
              <a:spcAft>
                <a:spcPts val="0"/>
              </a:spcAft>
              <a:buClr>
                <a:srgbClr val="000000"/>
              </a:buClr>
              <a:buSzPts val="1400"/>
              <a:buFont typeface="Arial"/>
              <a:buNone/>
            </a:pPr>
            <a:r>
              <a:rPr lang="en-US" sz="1600"/>
              <a:t>Do not use google translate to </a:t>
            </a:r>
            <a:r>
              <a:rPr b="0" i="0" lang="en-US" sz="1600" u="none" cap="none" strike="noStrike">
                <a:solidFill>
                  <a:srgbClr val="000000"/>
                </a:solidFill>
                <a:latin typeface="Arial"/>
                <a:ea typeface="Arial"/>
                <a:cs typeface="Arial"/>
                <a:sym typeface="Arial"/>
              </a:rPr>
              <a:t> do this p</a:t>
            </a:r>
            <a:r>
              <a:rPr lang="en-US" sz="1600"/>
              <a:t>iece of work - i will be able to tell !</a:t>
            </a:r>
            <a:endParaRPr b="0" i="0" sz="1600" u="none" cap="none" strike="noStrike">
              <a:solidFill>
                <a:srgbClr val="000000"/>
              </a:solidFill>
              <a:latin typeface="Arial"/>
              <a:ea typeface="Arial"/>
              <a:cs typeface="Arial"/>
              <a:sym typeface="Arial"/>
            </a:endParaRPr>
          </a:p>
        </p:txBody>
      </p:sp>
      <p:sp>
        <p:nvSpPr>
          <p:cNvPr id="20" name="Google Shape;20;g113bf7c196f_0_22"/>
          <p:cNvSpPr txBox="1"/>
          <p:nvPr/>
        </p:nvSpPr>
        <p:spPr>
          <a:xfrm>
            <a:off x="350825" y="3333050"/>
            <a:ext cx="6130800" cy="13836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Your Task:</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lang="en-US" sz="1600">
                <a:solidFill>
                  <a:schemeClr val="dk1"/>
                </a:solidFill>
              </a:rPr>
              <a:t>Watch a French film and write a short review in French </a:t>
            </a:r>
            <a:endParaRPr b="0" i="0" sz="1600" u="none" cap="none" strike="noStrike">
              <a:solidFill>
                <a:srgbClr val="000000"/>
              </a:solidFill>
              <a:latin typeface="Arial"/>
              <a:ea typeface="Arial"/>
              <a:cs typeface="Arial"/>
              <a:sym typeface="Arial"/>
            </a:endParaRPr>
          </a:p>
        </p:txBody>
      </p:sp>
      <p:sp>
        <p:nvSpPr>
          <p:cNvPr id="21" name="Google Shape;21;g113bf7c196f_0_22"/>
          <p:cNvSpPr txBox="1"/>
          <p:nvPr/>
        </p:nvSpPr>
        <p:spPr>
          <a:xfrm>
            <a:off x="376250" y="2139950"/>
            <a:ext cx="6105600" cy="11931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Our topic is all about Francophone </a:t>
            </a:r>
            <a:r>
              <a:rPr lang="en-US" sz="1600">
                <a:solidFill>
                  <a:schemeClr val="dk1"/>
                </a:solidFill>
              </a:rPr>
              <a:t>media and cinema this half term</a:t>
            </a:r>
            <a:endParaRPr b="0" i="0" sz="1600" u="none" cap="none" strike="noStrike">
              <a:solidFill>
                <a:schemeClr val="dk1"/>
              </a:solidFill>
              <a:latin typeface="Arial"/>
              <a:ea typeface="Arial"/>
              <a:cs typeface="Arial"/>
              <a:sym typeface="Arial"/>
            </a:endParaRPr>
          </a:p>
        </p:txBody>
      </p:sp>
      <p:pic>
        <p:nvPicPr>
          <p:cNvPr id="22" name="Google Shape;22;g113bf7c196f_0_22"/>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23" name="Google Shape;23;g113bf7c196f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2</a:t>
            </a:r>
            <a:endParaRPr b="0" i="0" sz="1400" u="none" cap="none" strike="noStrike">
              <a:solidFill>
                <a:srgbClr val="000000"/>
              </a:solidFill>
              <a:latin typeface="Arial"/>
              <a:ea typeface="Arial"/>
              <a:cs typeface="Arial"/>
              <a:sym typeface="Arial"/>
            </a:endParaRPr>
          </a:p>
        </p:txBody>
      </p:sp>
      <p:sp>
        <p:nvSpPr>
          <p:cNvPr id="24" name="Google Shape;24;g113bf7c196f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a:t>
            </a:r>
            <a:r>
              <a:rPr lang="en-US" sz="1800">
                <a:solidFill>
                  <a:schemeClr val="dk1"/>
                </a:solidFill>
              </a:rPr>
              <a:t>8</a:t>
            </a:r>
            <a:r>
              <a:rPr b="0" i="0" lang="en-US" sz="18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5" name="Google Shape;25;g113bf7c196f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French   </a:t>
            </a:r>
            <a:endParaRPr b="0" i="0" sz="1400" u="none" cap="none" strike="noStrike">
              <a:solidFill>
                <a:srgbClr val="000000"/>
              </a:solidFill>
              <a:latin typeface="Arial"/>
              <a:ea typeface="Arial"/>
              <a:cs typeface="Arial"/>
              <a:sym typeface="Arial"/>
            </a:endParaRPr>
          </a:p>
        </p:txBody>
      </p:sp>
      <p:sp>
        <p:nvSpPr>
          <p:cNvPr id="26" name="Google Shape;26;g113bf7c196f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 Monday 27th March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