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000000"/>
          </p15:clr>
        </p15:guide>
        <p15:guide id="2" orient="horz" pos="5299">
          <p15:clr>
            <a:srgbClr val="000000"/>
          </p15:clr>
        </p15:guide>
        <p15:guide id="3" orient="horz" pos="461">
          <p15:clr>
            <a:srgbClr val="000000"/>
          </p15:clr>
        </p15:guide>
        <p15:guide id="4" orient="horz" pos="643">
          <p15:clr>
            <a:srgbClr val="000000"/>
          </p15:clr>
        </p15:guide>
        <p15:guide id="5" orient="horz" pos="5117">
          <p15:clr>
            <a:srgbClr val="000000"/>
          </p15:clr>
        </p15:guide>
        <p15:guide id="6" pos="2160">
          <p15:clr>
            <a:srgbClr val="000000"/>
          </p15:clr>
        </p15:guide>
        <p15:guide id="7" pos="255">
          <p15:clr>
            <a:srgbClr val="000000"/>
          </p15:clr>
        </p15:guide>
        <p15:guide id="8" pos="4065">
          <p15:clr>
            <a:srgbClr val="000000"/>
          </p15:clr>
        </p15:guide>
        <p15:guide id="9" pos="357">
          <p15:clr>
            <a:srgbClr val="000000"/>
          </p15:clr>
        </p15:guide>
        <p15:guide id="10" pos="3963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7" roundtripDataSignature="AMtx7miQ6XPPcWtpBQnVU462yWZFsV9q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5299" orient="horz"/>
        <p:guide pos="461" orient="horz"/>
        <p:guide pos="643" orient="horz"/>
        <p:guide pos="5117" orient="horz"/>
        <p:guide pos="2160"/>
        <p:guide pos="255"/>
        <p:guide pos="4065"/>
        <p:guide pos="357"/>
        <p:guide pos="3963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337" y="0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28862" y="1162050"/>
            <a:ext cx="2352675" cy="3136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337" y="8829675"/>
            <a:ext cx="3038475" cy="466725"/>
          </a:xfrm>
          <a:prstGeom prst="rect">
            <a:avLst/>
          </a:prstGeom>
          <a:noFill/>
          <a:ln>
            <a:noFill/>
          </a:ln>
        </p:spPr>
        <p:txBody>
          <a:bodyPr anchorCtr="0" anchor="b" bIns="46575" lIns="93175" spcFirstLastPara="1" rIns="93175" wrap="square" tIns="465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12634cf12ca_0_22:notes"/>
          <p:cNvSpPr txBox="1"/>
          <p:nvPr>
            <p:ph idx="1" type="body"/>
          </p:nvPr>
        </p:nvSpPr>
        <p:spPr>
          <a:xfrm>
            <a:off x="701675" y="4473575"/>
            <a:ext cx="5607000" cy="36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575" lIns="93175" spcFirstLastPara="1" rIns="93175" wrap="square" tIns="465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" name="Google Shape;17;g12634cf12ca_0_22:notes"/>
          <p:cNvSpPr/>
          <p:nvPr>
            <p:ph idx="2" type="sldImg"/>
          </p:nvPr>
        </p:nvSpPr>
        <p:spPr>
          <a:xfrm>
            <a:off x="2328863" y="1162050"/>
            <a:ext cx="2352600" cy="31368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>
            <p:ph type="title"/>
          </p:nvPr>
        </p:nvSpPr>
        <p:spPr>
          <a:xfrm>
            <a:off x="342899" y="638527"/>
            <a:ext cx="6165056" cy="1325741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42900" y="584200"/>
            <a:ext cx="6165850" cy="7943850"/>
          </a:xfrm>
          <a:prstGeom prst="roundRect">
            <a:avLst>
              <a:gd fmla="val 572" name="adj"/>
            </a:avLst>
          </a:prstGeom>
          <a:solidFill>
            <a:schemeClr val="lt1">
              <a:alpha val="87058"/>
            </a:schemeClr>
          </a:solidFill>
          <a:ln cap="rnd" cmpd="sng" w="254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Arial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/>
          <p:nvPr>
            <p:ph type="title"/>
          </p:nvPr>
        </p:nvSpPr>
        <p:spPr>
          <a:xfrm>
            <a:off x="368300" y="927100"/>
            <a:ext cx="6121400" cy="1535112"/>
          </a:xfrm>
          <a:prstGeom prst="roundRect">
            <a:avLst>
              <a:gd fmla="val 2082" name="adj"/>
            </a:avLst>
          </a:prstGeom>
          <a:noFill/>
          <a:ln>
            <a:noFill/>
          </a:ln>
        </p:spPr>
        <p:txBody>
          <a:bodyPr anchorCtr="1" anchor="ctr" bIns="252000" lIns="252000" spcFirstLastPara="1" rIns="252000" wrap="square" tIns="2520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40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"/>
          <p:cNvSpPr/>
          <p:nvPr>
            <p:ph idx="1" type="body"/>
          </p:nvPr>
        </p:nvSpPr>
        <p:spPr>
          <a:xfrm>
            <a:off x="368300" y="2609850"/>
            <a:ext cx="6121400" cy="5849937"/>
          </a:xfrm>
          <a:prstGeom prst="roundRect">
            <a:avLst>
              <a:gd fmla="val 558" name="adj"/>
            </a:avLst>
          </a:prstGeom>
          <a:noFill/>
          <a:ln>
            <a:noFill/>
          </a:ln>
        </p:spPr>
        <p:txBody>
          <a:bodyPr anchorCtr="0" anchor="t" bIns="252000" lIns="252000" spcFirstLastPara="1" rIns="252000" wrap="square" tIns="252000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1C1C1C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9FFE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g12634cf12ca_0_22"/>
          <p:cNvSpPr txBox="1"/>
          <p:nvPr/>
        </p:nvSpPr>
        <p:spPr>
          <a:xfrm>
            <a:off x="376250" y="2139950"/>
            <a:ext cx="6105600" cy="12939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Link to learning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Later in this term we will be learning about the </a:t>
            </a:r>
            <a:r>
              <a:rPr lang="en-US" sz="1600">
                <a:solidFill>
                  <a:schemeClr val="dk1"/>
                </a:solidFill>
              </a:rPr>
              <a:t>English Civil War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the impact </a:t>
            </a:r>
            <a:r>
              <a:rPr lang="en-US" sz="1600">
                <a:solidFill>
                  <a:schemeClr val="dk1"/>
                </a:solidFill>
              </a:rPr>
              <a:t>it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had on this part of the country.  During th</a:t>
            </a:r>
            <a:r>
              <a:rPr lang="en-US" sz="1600">
                <a:solidFill>
                  <a:schemeClr val="dk1"/>
                </a:solidFill>
              </a:rPr>
              <a:t>is time,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England was ruled over by the Stuart family.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g12634cf12ca_0_22"/>
          <p:cNvSpPr txBox="1"/>
          <p:nvPr/>
        </p:nvSpPr>
        <p:spPr>
          <a:xfrm>
            <a:off x="350825" y="3503600"/>
            <a:ext cx="6130800" cy="1604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Task: </a:t>
            </a:r>
            <a:r>
              <a:rPr b="0" i="0" lang="en-US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1603, James I became king of England and Scotland, ending the Tudor dynasty and starting the Stuart one. 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Write a brief summary of the reigns of each of the six Stuart monarchs (James I, Charles I, Charles II, James II, Mary II and Anne.  Your biographies should contain the following: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Date of birth/date of ascension/date of death.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Four key events/interesting facts about their reign.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g12634cf12ca_0_22"/>
          <p:cNvSpPr txBox="1"/>
          <p:nvPr/>
        </p:nvSpPr>
        <p:spPr>
          <a:xfrm>
            <a:off x="4857750" y="8221650"/>
            <a:ext cx="1890600" cy="831900"/>
          </a:xfrm>
          <a:prstGeom prst="rect">
            <a:avLst/>
          </a:prstGeom>
          <a:solidFill>
            <a:srgbClr val="FFFF00"/>
          </a:solidFill>
          <a:ln cap="flat" cmpd="sng" w="9525">
            <a:solidFill>
              <a:srgbClr val="23A7F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Due date</a:t>
            </a:r>
            <a:r>
              <a:rPr b="0" i="0" lang="en-US" sz="1600" u="none" cap="none" strike="noStrike">
                <a:solidFill>
                  <a:srgbClr val="1C1C1C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Monday 2</a:t>
            </a:r>
            <a:r>
              <a:rPr lang="en-US" sz="1600">
                <a:solidFill>
                  <a:schemeClr val="dk1"/>
                </a:solidFill>
              </a:rPr>
              <a:t>2n</a:t>
            </a: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 May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g12634cf12ca_0_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6237" y="555625"/>
            <a:ext cx="1008062" cy="1008062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g12634cf12ca_0_22"/>
          <p:cNvSpPr txBox="1"/>
          <p:nvPr/>
        </p:nvSpPr>
        <p:spPr>
          <a:xfrm>
            <a:off x="350837" y="587375"/>
            <a:ext cx="6156300" cy="954000"/>
          </a:xfrm>
          <a:prstGeom prst="rect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Enrichment Homework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Summer 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g12634cf12ca_0_22"/>
          <p:cNvSpPr txBox="1"/>
          <p:nvPr/>
        </p:nvSpPr>
        <p:spPr>
          <a:xfrm>
            <a:off x="350837" y="1585912"/>
            <a:ext cx="3078300" cy="3684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Year Group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  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g12634cf12ca_0_22"/>
          <p:cNvSpPr txBox="1"/>
          <p:nvPr/>
        </p:nvSpPr>
        <p:spPr>
          <a:xfrm>
            <a:off x="3489325" y="1595437"/>
            <a:ext cx="3024300" cy="3699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US" sz="18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Subject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   History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g12634cf12ca_0_22"/>
          <p:cNvSpPr txBox="1"/>
          <p:nvPr/>
        </p:nvSpPr>
        <p:spPr>
          <a:xfrm>
            <a:off x="350825" y="5107700"/>
            <a:ext cx="6130800" cy="3603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b="1" i="0" lang="en-US" sz="16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Expectations</a:t>
            </a:r>
            <a:r>
              <a:rPr b="1" i="0" lang="en-US" sz="1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Evidence of comprehensive independent research into the Stuart monarchs.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Interesting and unusual facts about the kings and queens.</a:t>
            </a:r>
            <a:endParaRPr b="0" i="0" sz="1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Detailed writing demonstrating a good range of punctuation.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Organised writing using paragraphs.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great vocabulary choices.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-"/>
            </a:pPr>
            <a:r>
              <a:rPr b="0" i="0" lang="en-US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Neat, legible writing in blue or black ink OR neatly word-processed with font no bigger than size 14. </a:t>
            </a:r>
            <a:endParaRPr b="0" i="0" sz="1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228600" lvl="0" marL="673100" marR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400" u="sng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3_Office Theme">
  <a:themeElements>
    <a:clrScheme name="Twinkl Template">
      <a:dk1>
        <a:srgbClr val="1C1C1C"/>
      </a:dk1>
      <a:lt1>
        <a:srgbClr val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Annabelle Grey</dc:creator>
</cp:coreProperties>
</file>