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Q6XPPcWtpBQnVU462yWZFsV9q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22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22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22"/>
          <p:cNvSpPr txBox="1"/>
          <p:nvPr/>
        </p:nvSpPr>
        <p:spPr>
          <a:xfrm>
            <a:off x="376250" y="2139950"/>
            <a:ext cx="6105600" cy="12939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Later in this term we will be learning about the </a:t>
            </a:r>
            <a:r>
              <a:rPr lang="en-US" sz="1600">
                <a:solidFill>
                  <a:schemeClr val="dk1"/>
                </a:solidFill>
              </a:rPr>
              <a:t>English Civil War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the impact </a:t>
            </a:r>
            <a:r>
              <a:rPr lang="en-US" sz="1600">
                <a:solidFill>
                  <a:schemeClr val="dk1"/>
                </a:solidFill>
              </a:rPr>
              <a:t>it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had on this part of the country.  During th</a:t>
            </a:r>
            <a:r>
              <a:rPr lang="en-US" sz="1600">
                <a:solidFill>
                  <a:schemeClr val="dk1"/>
                </a:solidFill>
              </a:rPr>
              <a:t>is time,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England was ruled over by the Stuart family.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22"/>
          <p:cNvSpPr txBox="1"/>
          <p:nvPr/>
        </p:nvSpPr>
        <p:spPr>
          <a:xfrm>
            <a:off x="350825" y="3503600"/>
            <a:ext cx="6130800" cy="1604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1603, James I became king of England and Scotland, ending the Tudor dynasty and starting the Stuart one. 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 a brief summary of the reigns of each of the six Stuart monarchs (James I, Charles I, Charles II, James II, Mary II and Anne.  Your biographies should contain the following: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 of birth/date of ascension/date of death.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Four key events/interesting facts about their reign.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g12634cf12ca_0_22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2n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22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22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22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History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22"/>
          <p:cNvSpPr txBox="1"/>
          <p:nvPr/>
        </p:nvSpPr>
        <p:spPr>
          <a:xfrm>
            <a:off x="350825" y="5107700"/>
            <a:ext cx="6130800" cy="3603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of comprehensive independent research into the Stuart monarchs.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Interesting and unusual facts about the kings and queens.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Detailed writing demonstrating a good range of punctuation.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Organised writing using paragraphs.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great vocabulary choices.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-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Neat, legible writing in blue or black ink OR neatly word-processed with font no bigger than size 14.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6731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