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kagfEfgqqC3h7Q57Z3E6kZ60w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2328863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"/>
          <p:cNvSpPr txBox="1"/>
          <p:nvPr/>
        </p:nvSpPr>
        <p:spPr>
          <a:xfrm>
            <a:off x="376250" y="2139950"/>
            <a:ext cx="6105600" cy="1193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term we will be developing the children’s knowledge about vegetables and making different lunches using them. As well as developing the children’s knife skills.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1"/>
          <p:cNvSpPr txBox="1"/>
          <p:nvPr/>
        </p:nvSpPr>
        <p:spPr>
          <a:xfrm>
            <a:off x="350825" y="3413675"/>
            <a:ext cx="6130800" cy="1852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</a:rPr>
              <a:t>Your Task:</a:t>
            </a:r>
            <a:endParaRPr b="1" i="0" sz="1600" u="sng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US" sz="1600">
                <a:solidFill>
                  <a:schemeClr val="dk1"/>
                </a:solidFill>
              </a:rPr>
              <a:t> carry out research about  two different vegetables finding out their origin and seasonality as well as creating a lunch using these two </a:t>
            </a:r>
            <a:r>
              <a:rPr lang="en-US" sz="1600">
                <a:solidFill>
                  <a:schemeClr val="dk1"/>
                </a:solidFill>
              </a:rPr>
              <a:t>vegetables</a:t>
            </a:r>
            <a:r>
              <a:rPr lang="en-US" sz="1600">
                <a:solidFill>
                  <a:schemeClr val="dk1"/>
                </a:solidFill>
              </a:rPr>
              <a:t>. Remember to take pictures of your lunch and show your research in your enrichment book.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600">
                <a:solidFill>
                  <a:schemeClr val="dk1"/>
                </a:solidFill>
              </a:rPr>
              <a:t>1st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5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Food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350825" y="5346800"/>
            <a:ext cx="6130800" cy="3175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Expectations:</a:t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lang="en-US" sz="1600">
                <a:solidFill>
                  <a:schemeClr val="dk1"/>
                </a:solidFill>
              </a:rPr>
              <a:t>carry out </a:t>
            </a:r>
            <a:r>
              <a:rPr lang="en-US" sz="1600">
                <a:solidFill>
                  <a:schemeClr val="dk1"/>
                </a:solidFill>
              </a:rPr>
              <a:t>research</a:t>
            </a:r>
            <a:r>
              <a:rPr lang="en-US" sz="1600">
                <a:solidFill>
                  <a:schemeClr val="dk1"/>
                </a:solidFill>
              </a:rPr>
              <a:t> about two vegetables finding out their origin (where they are grown) and their seasonality (when they grow)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research should be clear and written in legible handwriting or typed (size 14 font)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lang="en-US" sz="1600">
                <a:solidFill>
                  <a:schemeClr val="dk1"/>
                </a:solidFill>
              </a:rPr>
              <a:t>pict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ures of </a:t>
            </a:r>
            <a:r>
              <a:rPr lang="en-US" sz="1600">
                <a:solidFill>
                  <a:schemeClr val="dk1"/>
                </a:solidFill>
              </a:rPr>
              <a:t>your lunch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</a:rPr>
              <a:t>If possible a short evaluation of your lunch telling me what you liked about your meal. 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6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