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144000" cx="6858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7" roundtripDataSignature="AMtx7mjyvn4TVesKLTDnfSLlPGxVZufHP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299" orient="horz"/>
        <p:guide pos="461" orient="horz"/>
        <p:guide pos="643" orient="horz"/>
        <p:guide pos="5117" orient="horz"/>
        <p:guide pos="2160"/>
        <p:guide pos="255"/>
        <p:guide pos="4065"/>
        <p:guide pos="357"/>
        <p:guide pos="396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28862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:notes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" name="Google Shape;17;p1:notes"/>
          <p:cNvSpPr/>
          <p:nvPr>
            <p:ph idx="2" type="sldImg"/>
          </p:nvPr>
        </p:nvSpPr>
        <p:spPr>
          <a:xfrm>
            <a:off x="2328863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6274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FFE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"/>
          <p:cNvSpPr txBox="1"/>
          <p:nvPr/>
        </p:nvSpPr>
        <p:spPr>
          <a:xfrm>
            <a:off x="376250" y="2019375"/>
            <a:ext cx="6105600" cy="10080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6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Throughout our music course we are developing a deepening understanding of the music that we listen to.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1"/>
          <p:cNvSpPr txBox="1"/>
          <p:nvPr/>
        </p:nvSpPr>
        <p:spPr>
          <a:xfrm>
            <a:off x="363575" y="3027375"/>
            <a:ext cx="6130800" cy="19785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Your Task:</a:t>
            </a:r>
            <a:endParaRPr b="1" i="0" sz="16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are about to move to a desert island for a 6-month period. As part of your luggage, you can take 6 pieces of music!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6 pieces are you going to take and why have you chosen these particular pieces?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1"/>
          <p:cNvSpPr txBox="1"/>
          <p:nvPr/>
        </p:nvSpPr>
        <p:spPr>
          <a:xfrm>
            <a:off x="4967400" y="8312100"/>
            <a:ext cx="1890600" cy="8319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23A7F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Monday 27th March 2023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1"/>
          <p:cNvSpPr txBox="1"/>
          <p:nvPr/>
        </p:nvSpPr>
        <p:spPr>
          <a:xfrm>
            <a:off x="350837" y="587375"/>
            <a:ext cx="6156300" cy="9540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Enrichment Homework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Spring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  </a:t>
            </a:r>
            <a:r>
              <a:rPr lang="en-US" sz="1800">
                <a:solidFill>
                  <a:schemeClr val="dk1"/>
                </a:solidFill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Music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1"/>
          <p:cNvSpPr txBox="1"/>
          <p:nvPr/>
        </p:nvSpPr>
        <p:spPr>
          <a:xfrm>
            <a:off x="363575" y="5006025"/>
            <a:ext cx="6130800" cy="33060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Expectations:</a:t>
            </a:r>
            <a:endParaRPr b="1" i="0" sz="16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1" i="0" sz="8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Remember you can only listen to these 6 pieces over the next 6 months.</a:t>
            </a:r>
            <a:endParaRPr b="1" i="0" sz="15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●"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Your work must be presented on one or two sheets of A4</a:t>
            </a:r>
            <a:endParaRPr b="0" i="0" sz="15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●"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can be handwritten or typed</a:t>
            </a:r>
            <a:endParaRPr b="0" i="0" sz="15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●"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can choose to take vocal and/or instrumental music</a:t>
            </a:r>
            <a:endParaRPr b="0" i="0" sz="15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●"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Your choices can be from any genre(s) of music</a:t>
            </a:r>
            <a:endParaRPr b="0" i="0" sz="15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●"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These choices must be personal to you</a:t>
            </a:r>
            <a:endParaRPr b="0" i="0" sz="15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●"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 of the six paragraphs must contain the title of the piece, the composer/writer and the person/group who is/are performing it</a:t>
            </a:r>
            <a:endParaRPr b="0" i="0" sz="15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●"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 of the six paragraphs must contain, most importantly, the reasons why you have decided to take this particular piece </a:t>
            </a:r>
            <a:endParaRPr b="0" i="0" sz="15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●"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Pay close attention to spelling, punctuation and grammar</a:t>
            </a:r>
            <a:endParaRPr b="0" i="0" sz="15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6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Annabelle Grey</dc:creator>
</cp:coreProperties>
</file>