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yvn4TVesKLTDnfSLlPGxVZufH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274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376250" y="2019375"/>
            <a:ext cx="6105600" cy="1008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Throughout our music course we are developing a deepening understanding of the music that we listen to.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63575" y="3027375"/>
            <a:ext cx="6130800" cy="1978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are about to move to a desert island for a 6-month period. As part of your luggage, you can take 6 pieces of music!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6 pieces are you going to take and why have you chosen these particular pieces?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4967400" y="831210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Monday 27th March 2023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chemeClr val="dk1"/>
                </a:solidFill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Music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363575" y="5006025"/>
            <a:ext cx="6130800" cy="3306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Expectations:</a:t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you can only listen to these 6 pieces over the next 6 months.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work must be presented on one or two sheets of A4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can be handwritten or typed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choose to take vocal and/or instrumental music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choices can be from any genre(s) of music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choices must be personal to you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of the six paragraphs must contain the title of the piece, the composer/writer and the person/group who is/are performing it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of the six paragraphs must contain, most importantly, the reasons why you have decided to take this particular piece 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 close attention to spelling, punctuation and grammar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