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FUGoFzoQYyXRzIZaYNKocmdrc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y9lhl-bWIC8&amp;t=4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22nd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>
                <a:solidFill>
                  <a:schemeClr val="dk1"/>
                </a:solidFill>
              </a:rPr>
              <a:t>French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76250" y="2139950"/>
            <a:ext cx="6105600" cy="124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We have talked a lot about cultural differences and how the French celebrate their special events, like Easter, in ways that are different to us!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You must: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take care with your presentation - both the writing and the drawing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follow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the video, listening to the French,  in order to get the ‘muguet’ (Lily of the Valley) accurately illustrated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use the correct colours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research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 online how to write a card in French, especially saying ‘Dear…..’ and ‘love from’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Stick your card into your Enrichment book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63650" y="3384050"/>
            <a:ext cx="6130800" cy="1244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b="1" i="0" lang="en-US" sz="1600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600"/>
              <a:t> </a:t>
            </a:r>
            <a:r>
              <a:rPr lang="en-US" sz="1600"/>
              <a:t>To follow instructions in an online video </a:t>
            </a:r>
            <a:r>
              <a:rPr lang="en-US" sz="2300"/>
              <a:t>(</a:t>
            </a:r>
            <a:r>
              <a:rPr lang="en-U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https://www.youtube.com/watch?v=y9lhl-bWIC8&amp;t=4s</a:t>
            </a: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1600"/>
              <a:t>and create your own card celebrating May 1st. 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