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gY+OrqH6Z934HbKWLXbKr79zXO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0b6fa7aebf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0b6fa7aebf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0b6fa7aebf_0_22"/>
          <p:cNvSpPr txBox="1"/>
          <p:nvPr/>
        </p:nvSpPr>
        <p:spPr>
          <a:xfrm>
            <a:off x="376200" y="2019375"/>
            <a:ext cx="6105600" cy="1008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 half term we have been using Edublocks to learn how to code with both block based programming and text based programming.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0b6fa7aebf_0_22"/>
          <p:cNvSpPr txBox="1"/>
          <p:nvPr/>
        </p:nvSpPr>
        <p:spPr>
          <a:xfrm>
            <a:off x="350825" y="3146475"/>
            <a:ext cx="6130800" cy="142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use Edublocks to create a programme in Turtle that uses: sequences, loops, user input, variables, functions to reuse the code, conditional statements.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0b6fa7aebf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27th March 2023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0b6fa7aebf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0b6fa7aebf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0b6fa7aebf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0b6fa7aebf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0b6fa7aebf_0_22"/>
          <p:cNvSpPr txBox="1"/>
          <p:nvPr/>
        </p:nvSpPr>
        <p:spPr>
          <a:xfrm>
            <a:off x="350825" y="4691175"/>
            <a:ext cx="6130800" cy="3212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your enrichment book I would expect you to include: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screenshots of you working through your code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screenshots of your final code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brief description of how you created your code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an evaluation of the code. 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your evaluation include what went well, what you would improve and if you enjoyed writing your code.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