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gY+OrqH6Z934HbKWLXbKr79zXO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0b6fa7aebf_0_22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g10b6fa7aebf_0_22:notes"/>
          <p:cNvSpPr/>
          <p:nvPr>
            <p:ph idx="2" type="sldImg"/>
          </p:nvPr>
        </p:nvSpPr>
        <p:spPr>
          <a:xfrm>
            <a:off x="2328863" y="1162050"/>
            <a:ext cx="23526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843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0b6fa7aebf_0_22"/>
          <p:cNvSpPr txBox="1"/>
          <p:nvPr/>
        </p:nvSpPr>
        <p:spPr>
          <a:xfrm>
            <a:off x="376200" y="2019375"/>
            <a:ext cx="6105600" cy="1008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Last half term we have been using Edublocks to learn how to code with both block based programming and text based programming. 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g10b6fa7aebf_0_22"/>
          <p:cNvSpPr txBox="1"/>
          <p:nvPr/>
        </p:nvSpPr>
        <p:spPr>
          <a:xfrm>
            <a:off x="350825" y="3146475"/>
            <a:ext cx="6130800" cy="1425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use Edublocks to create a programme in Turtle that uses: sequences, loops, user input, variables, functions to reuse the code, conditional statements.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g10b6fa7aebf_0_22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27th March 2023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g10b6fa7aebf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10b6fa7aebf_0_22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Spring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0b6fa7aebf_0_22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0b6fa7aebf_0_22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Computing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10b6fa7aebf_0_22"/>
          <p:cNvSpPr txBox="1"/>
          <p:nvPr/>
        </p:nvSpPr>
        <p:spPr>
          <a:xfrm>
            <a:off x="350825" y="4691175"/>
            <a:ext cx="6130800" cy="3212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your enrichment book I would expect you to include: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screenshots of you working through your code 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screenshots of your final code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brief description of how you created your code 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an evaluation of the code.  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your evaluation include what went well, what you would improve and if you enjoyed writing your code. 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