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jLRQ08/ODiR8wvRHwar/N2+78E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2634cf12ca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2634cf12ca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450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2634cf12ca_0_22"/>
          <p:cNvSpPr txBox="1"/>
          <p:nvPr/>
        </p:nvSpPr>
        <p:spPr>
          <a:xfrm>
            <a:off x="376250" y="2139950"/>
            <a:ext cx="6105600" cy="1293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</a:t>
            </a:r>
            <a:r>
              <a:rPr lang="en-US" sz="1600">
                <a:solidFill>
                  <a:schemeClr val="dk1"/>
                </a:solidFill>
              </a:rPr>
              <a:t>term we will be looking at how erosion, </a:t>
            </a:r>
            <a:r>
              <a:rPr lang="en-US" sz="1600">
                <a:solidFill>
                  <a:schemeClr val="dk1"/>
                </a:solidFill>
              </a:rPr>
              <a:t>deposition and transportation create and change coastal landforms all the time.  We will also be looking at how coastal management strategies are becoming more important over time.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2634cf12ca_0_22"/>
          <p:cNvSpPr txBox="1"/>
          <p:nvPr/>
        </p:nvSpPr>
        <p:spPr>
          <a:xfrm>
            <a:off x="350825" y="3503600"/>
            <a:ext cx="6130800" cy="1423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 </a:t>
            </a:r>
            <a:r>
              <a:rPr lang="en-US" sz="1600"/>
              <a:t>The </a:t>
            </a:r>
            <a:r>
              <a:rPr lang="en-US" sz="1600"/>
              <a:t>year</a:t>
            </a:r>
            <a:r>
              <a:rPr lang="en-US" sz="1600"/>
              <a:t> is 2100 and climate change is causing sea levels to rise. Parts of the North East coast are at risk of </a:t>
            </a:r>
            <a:r>
              <a:rPr lang="en-US" sz="1600"/>
              <a:t>erosion</a:t>
            </a:r>
            <a:r>
              <a:rPr lang="en-US" sz="1600"/>
              <a:t> from the North Sea in Bamburgh and Seahouses.  You have been asked to come up with innovative ideas on how erosion can be prevented on this coastline.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2634cf12ca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23rd May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2634cf12ca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2634cf12ca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2634cf12ca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</a:t>
            </a:r>
            <a:r>
              <a:rPr lang="en-US" sz="1800">
                <a:solidFill>
                  <a:schemeClr val="dk1"/>
                </a:solidFill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2634cf12ca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</a:t>
            </a:r>
            <a:r>
              <a:rPr lang="en-US" sz="1800">
                <a:solidFill>
                  <a:schemeClr val="dk1"/>
                </a:solidFill>
              </a:rPr>
              <a:t>Geography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2634cf12ca_0_22"/>
          <p:cNvSpPr txBox="1"/>
          <p:nvPr/>
        </p:nvSpPr>
        <p:spPr>
          <a:xfrm>
            <a:off x="350825" y="4926850"/>
            <a:ext cx="6130800" cy="3603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lang="en-US" sz="1600"/>
              <a:t>Produce a 3D map of the coast, where you will label how you can protect the coastline from erosion and what you will use.  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Use your imagination regarding materials which could be used and replicate this on your map.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Include a key.</a:t>
            </a:r>
            <a:endParaRPr sz="1600"/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A short written explanation of which features you have </a:t>
            </a:r>
            <a:r>
              <a:rPr lang="en-US" sz="1600"/>
              <a:t>incorporated</a:t>
            </a:r>
            <a:r>
              <a:rPr lang="en-US" sz="1600"/>
              <a:t> onto </a:t>
            </a:r>
            <a:r>
              <a:rPr lang="en-US" sz="1600"/>
              <a:t>the</a:t>
            </a:r>
            <a:r>
              <a:rPr lang="en-US" sz="1600"/>
              <a:t> map and what the purpose of </a:t>
            </a:r>
            <a:r>
              <a:rPr lang="en-US" sz="1600"/>
              <a:t>each</a:t>
            </a:r>
            <a:r>
              <a:rPr lang="en-US" sz="1600"/>
              <a:t> of them are. (at least ½ a side of A4).</a:t>
            </a:r>
            <a:endParaRPr sz="1600"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6731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