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144000" cx="6858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orient="horz" pos="5299">
          <p15:clr>
            <a:srgbClr val="000000"/>
          </p15:clr>
        </p15:guide>
        <p15:guide id="3" orient="horz" pos="461">
          <p15:clr>
            <a:srgbClr val="000000"/>
          </p15:clr>
        </p15:guide>
        <p15:guide id="4" orient="horz" pos="643">
          <p15:clr>
            <a:srgbClr val="000000"/>
          </p15:clr>
        </p15:guide>
        <p15:guide id="5" orient="horz" pos="5117">
          <p15:clr>
            <a:srgbClr val="000000"/>
          </p15:clr>
        </p15:guide>
        <p15:guide id="6" pos="2160">
          <p15:clr>
            <a:srgbClr val="000000"/>
          </p15:clr>
        </p15:guide>
        <p15:guide id="7" pos="255">
          <p15:clr>
            <a:srgbClr val="000000"/>
          </p15:clr>
        </p15:guide>
        <p15:guide id="8" pos="4065">
          <p15:clr>
            <a:srgbClr val="000000"/>
          </p15:clr>
        </p15:guide>
        <p15:guide id="9" pos="357">
          <p15:clr>
            <a:srgbClr val="000000"/>
          </p15:clr>
        </p15:guide>
        <p15:guide id="10" pos="3963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7" roundtripDataSignature="AMtx7mgUrUCG85z4YRykLMfhFa5iJrnVi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5299" orient="horz"/>
        <p:guide pos="461" orient="horz"/>
        <p:guide pos="643" orient="horz"/>
        <p:guide pos="5117" orient="horz"/>
        <p:guide pos="2160"/>
        <p:guide pos="255"/>
        <p:guide pos="4065"/>
        <p:guide pos="357"/>
        <p:guide pos="396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337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328862" y="1162050"/>
            <a:ext cx="23526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337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g12634cf12ca_0_0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" name="Google Shape;17;g12634cf12ca_0_0:notes"/>
          <p:cNvSpPr/>
          <p:nvPr>
            <p:ph idx="2" type="sldImg"/>
          </p:nvPr>
        </p:nvSpPr>
        <p:spPr>
          <a:xfrm>
            <a:off x="2328863" y="1162050"/>
            <a:ext cx="23526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>
            <p:ph type="title"/>
          </p:nvPr>
        </p:nvSpPr>
        <p:spPr>
          <a:xfrm>
            <a:off x="342899" y="638527"/>
            <a:ext cx="6165056" cy="1325741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42900" y="584200"/>
            <a:ext cx="6165850" cy="7943850"/>
          </a:xfrm>
          <a:prstGeom prst="roundRect">
            <a:avLst>
              <a:gd fmla="val 572" name="adj"/>
            </a:avLst>
          </a:prstGeom>
          <a:solidFill>
            <a:schemeClr val="lt1">
              <a:alpha val="87843"/>
            </a:schemeClr>
          </a:solidFill>
          <a:ln cap="rnd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wordreference.com/" TargetMode="External"/><Relationship Id="rId4" Type="http://schemas.openxmlformats.org/officeDocument/2006/relationships/hyperlink" Target="http://www.wordreference.com/" TargetMode="External"/><Relationship Id="rId5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FFE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g12634cf12ca_0_0"/>
          <p:cNvSpPr txBox="1"/>
          <p:nvPr/>
        </p:nvSpPr>
        <p:spPr>
          <a:xfrm>
            <a:off x="350837" y="4832350"/>
            <a:ext cx="6130800" cy="3354300"/>
          </a:xfrm>
          <a:prstGeom prst="rect">
            <a:avLst/>
          </a:prstGeom>
          <a:noFill/>
          <a:ln cap="flat" cmpd="sng" w="9525">
            <a:solidFill>
              <a:srgbClr val="1C1C1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Expectations</a:t>
            </a:r>
            <a:r>
              <a:rPr b="1" i="0" lang="en-US" sz="14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1" i="0" sz="1400" u="none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700"/>
              <a:t>Using the online dictionary</a:t>
            </a:r>
            <a:r>
              <a:rPr lang="en-US" sz="1700">
                <a:uFill>
                  <a:noFill/>
                </a:uFill>
                <a:hlinkClick r:id="rId3"/>
              </a:rPr>
              <a:t> </a:t>
            </a:r>
            <a:r>
              <a:rPr lang="en-US" sz="1700" u="sng">
                <a:solidFill>
                  <a:schemeClr val="hlink"/>
                </a:solidFill>
                <a:hlinkClick r:id="rId4"/>
              </a:rPr>
              <a:t>www.wordreference.com</a:t>
            </a:r>
            <a:r>
              <a:rPr lang="en-US" sz="1700"/>
              <a:t> produce a shopping list in French.  Aim for 10 gifts and make sure to do the following:</a:t>
            </a:r>
            <a:endParaRPr sz="1700"/>
          </a:p>
          <a:p>
            <a:pPr indent="-33655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700"/>
              <a:buAutoNum type="arabicParenR"/>
            </a:pPr>
            <a:r>
              <a:rPr lang="en-US" sz="1700"/>
              <a:t>write who it is for (i.e. pour ma mère je vais acheter…. = for my Mam I’m going to buy….)</a:t>
            </a:r>
            <a:endParaRPr sz="1700"/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AutoNum type="arabicParenR"/>
            </a:pPr>
            <a:r>
              <a:rPr lang="en-US" sz="1700"/>
              <a:t>draw/copy and paste an image of the item you have picked </a:t>
            </a:r>
            <a:endParaRPr sz="1700"/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AutoNum type="arabicParenR"/>
            </a:pPr>
            <a:r>
              <a:rPr lang="en-US" sz="1700"/>
              <a:t>Write the price and the place you would need to go to buy it</a:t>
            </a:r>
            <a:endParaRPr b="0" i="0" sz="16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g12634cf12ca_0_0"/>
          <p:cNvSpPr txBox="1"/>
          <p:nvPr/>
        </p:nvSpPr>
        <p:spPr>
          <a:xfrm>
            <a:off x="4857750" y="8221650"/>
            <a:ext cx="1890600" cy="8319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rgbClr val="23A7F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Due date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Monday 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22nd May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" name="Google Shape;21;g12634cf12ca_0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76237" y="555625"/>
            <a:ext cx="1008062" cy="1008062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g12634cf12ca_0_0"/>
          <p:cNvSpPr txBox="1"/>
          <p:nvPr/>
        </p:nvSpPr>
        <p:spPr>
          <a:xfrm>
            <a:off x="350837" y="587375"/>
            <a:ext cx="6156300" cy="9540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Enrichment Homework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Summer 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g12634cf12ca_0_0"/>
          <p:cNvSpPr txBox="1"/>
          <p:nvPr/>
        </p:nvSpPr>
        <p:spPr>
          <a:xfrm>
            <a:off x="350837" y="1585912"/>
            <a:ext cx="3078300" cy="3684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Year Group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    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g12634cf12ca_0_0"/>
          <p:cNvSpPr txBox="1"/>
          <p:nvPr/>
        </p:nvSpPr>
        <p:spPr>
          <a:xfrm>
            <a:off x="3489325" y="1595437"/>
            <a:ext cx="3024300" cy="3699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Subject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  Computing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g12634cf12ca_0_0"/>
          <p:cNvSpPr txBox="1"/>
          <p:nvPr/>
        </p:nvSpPr>
        <p:spPr>
          <a:xfrm>
            <a:off x="376250" y="2139950"/>
            <a:ext cx="6105600" cy="11226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Link to learning</a:t>
            </a: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This term we are continuing to talk about where we live and places in town, as well as practising asking for items in shops.  </a:t>
            </a:r>
            <a:endParaRPr b="0" i="0" sz="2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g12634cf12ca_0_0"/>
          <p:cNvSpPr txBox="1"/>
          <p:nvPr/>
        </p:nvSpPr>
        <p:spPr>
          <a:xfrm>
            <a:off x="350825" y="3408373"/>
            <a:ext cx="6130800" cy="1312800"/>
          </a:xfrm>
          <a:prstGeom prst="rect">
            <a:avLst/>
          </a:prstGeom>
          <a:noFill/>
          <a:ln cap="flat" cmpd="sng" w="9525">
            <a:solidFill>
              <a:srgbClr val="1C1C1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Task: </a:t>
            </a: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Imagine that you had to buy dream gifts for all of your friends and family members – what would you buy for them if money was no object?  Write your shopping list and say where you will go to buy these things!</a:t>
            </a:r>
            <a:endParaRPr b="0" i="0" sz="2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3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Annabelle Grey</dc:creator>
</cp:coreProperties>
</file>