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gUrUCG85z4YRykLMfhFa5iJrnV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0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wordreference.com/" TargetMode="External"/><Relationship Id="rId4" Type="http://schemas.openxmlformats.org/officeDocument/2006/relationships/hyperlink" Target="http://www.wordreference.com/" TargetMode="External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0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700"/>
              <a:t>Using the online dictionary</a:t>
            </a:r>
            <a:r>
              <a:rPr lang="en-US" sz="1700">
                <a:uFill>
                  <a:noFill/>
                </a:uFill>
                <a:hlinkClick r:id="rId3"/>
              </a:rPr>
              <a:t> </a:t>
            </a:r>
            <a:r>
              <a:rPr lang="en-US" sz="1700" u="sng">
                <a:solidFill>
                  <a:schemeClr val="hlink"/>
                </a:solidFill>
                <a:hlinkClick r:id="rId4"/>
              </a:rPr>
              <a:t>www.wordreference.com</a:t>
            </a:r>
            <a:r>
              <a:rPr lang="en-US" sz="1700"/>
              <a:t> produce a shopping list in French.  Aim for 10 gifts and make sure to do the following: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700"/>
              <a:buAutoNum type="arabicParenR"/>
            </a:pPr>
            <a:r>
              <a:rPr lang="en-US" sz="1700"/>
              <a:t>write who it is for (i.e. pour ma mère je vais acheter…. = for my Mam I’m going to buy….)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-US" sz="1700"/>
              <a:t>draw/copy and paste an image of the item you have picked </a:t>
            </a:r>
            <a:endParaRPr sz="1700"/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AutoNum type="arabicParenR"/>
            </a:pPr>
            <a:r>
              <a:rPr lang="en-US" sz="1700"/>
              <a:t>Write the price and the place you would need to go to buy it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0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22nd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g12634cf12ca_0_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g12634cf12ca_0_0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2634cf12ca_0_0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0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0"/>
          <p:cNvSpPr txBox="1"/>
          <p:nvPr/>
        </p:nvSpPr>
        <p:spPr>
          <a:xfrm>
            <a:off x="376250" y="2139950"/>
            <a:ext cx="6105600" cy="1122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This term we are continuing to talk about where we live and places in town, as well as practising asking for items in shops.  </a:t>
            </a:r>
            <a:endParaRPr b="0" i="0" sz="2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0"/>
          <p:cNvSpPr txBox="1"/>
          <p:nvPr/>
        </p:nvSpPr>
        <p:spPr>
          <a:xfrm>
            <a:off x="350825" y="3408373"/>
            <a:ext cx="6130800" cy="13128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Imagine that you had to buy dream gifts for all of your friends and family members – what would you buy for them if money was no object?  Write your shopping list and say where you will go to buy these things!</a:t>
            </a:r>
            <a:endParaRPr b="0" i="0" sz="23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