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3" r:id="rId4"/>
    <p:sldMasterId id="2147483655" r:id="rId5"/>
    <p:sldMasterId id="2147483657" r:id="rId6"/>
  </p:sldMasterIdLst>
  <p:notesMasterIdLst>
    <p:notesMasterId r:id="rId8"/>
  </p:notesMasterIdLst>
  <p:sldIdLst>
    <p:sldId id="256" r:id="rId7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P/ANrszF1T4OQgs0Ql7kKuob0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502" y="162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>
            <a:spLocks noGrp="1"/>
          </p:cNvSpPr>
          <p:nvPr>
            <p:ph type="body" idx="1"/>
          </p:nvPr>
        </p:nvSpPr>
        <p:spPr>
          <a:xfrm>
            <a:off x="471488" y="1503680"/>
            <a:ext cx="5915025" cy="1879600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9411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9411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200" dirty="0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dirty="0" smtClean="0">
                <a:solidFill>
                  <a:schemeClr val="dk1"/>
                </a:solidFill>
              </a:rPr>
              <a:t>You are now half way through your first year at Bellingham Middle School. I am really enjoying getting to know you and woul</a:t>
            </a:r>
            <a:r>
              <a:rPr lang="en-US" dirty="0" smtClean="0">
                <a:solidFill>
                  <a:schemeClr val="dk1"/>
                </a:solidFill>
              </a:rPr>
              <a:t>d love to learn more about you. For this enrichment homework, I would like you to create a piece of art all about you! What you like and what makes you happy?</a:t>
            </a:r>
            <a:endParaRPr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50837" y="3503610"/>
            <a:ext cx="6130800" cy="210804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u="sng" dirty="0"/>
              <a:t>Task:  </a:t>
            </a:r>
            <a:endParaRPr lang="en-US" sz="1600"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200" dirty="0" smtClean="0"/>
              <a:t>The title of your work is “This </a:t>
            </a:r>
            <a:r>
              <a:rPr lang="en-US" sz="1200" dirty="0"/>
              <a:t>is </a:t>
            </a:r>
            <a:r>
              <a:rPr lang="en-US" sz="1200" dirty="0" smtClean="0"/>
              <a:t>me!” I </a:t>
            </a:r>
            <a:r>
              <a:rPr lang="en-US" sz="1200" dirty="0"/>
              <a:t>would like you to create any type of art that tells me more about you! This is all about expressing yourself and I want you to be as creative as you can. You could paint a picture of your room, draw a favorite pet, do a collage of all the things you love</a:t>
            </a:r>
            <a:r>
              <a:rPr lang="en-US" sz="1600" dirty="0"/>
              <a:t>,</a:t>
            </a:r>
            <a:r>
              <a:rPr lang="en-US" sz="1200" dirty="0"/>
              <a:t> create a family tree or even create a fantastically colorful poster about your favorite sports team/hobby</a:t>
            </a:r>
            <a:r>
              <a:rPr lang="en-US" sz="1600" dirty="0"/>
              <a:t>. </a:t>
            </a:r>
            <a:r>
              <a:rPr lang="en-US" sz="1200" dirty="0"/>
              <a:t>Be creative! Show me what makes you happy in a piece of art</a:t>
            </a:r>
            <a:r>
              <a:rPr lang="en-US" sz="1200" dirty="0" smtClean="0"/>
              <a:t>. I would love to display your work in the hall.  </a:t>
            </a:r>
            <a:endParaRPr lang="en-US" sz="1600"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50837" y="8571369"/>
            <a:ext cx="2232638" cy="4651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2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200" dirty="0">
                <a:solidFill>
                  <a:srgbClr val="1C1C1C"/>
                </a:solidFill>
              </a:rPr>
              <a:t>4</a:t>
            </a:r>
            <a:r>
              <a:rPr lang="en-US" sz="1200" baseline="30000" dirty="0">
                <a:solidFill>
                  <a:srgbClr val="1C1C1C"/>
                </a:solidFill>
              </a:rPr>
              <a:t>th</a:t>
            </a:r>
            <a:r>
              <a:rPr lang="en-US" sz="1200" dirty="0">
                <a:solidFill>
                  <a:srgbClr val="1C1C1C"/>
                </a:solidFill>
              </a:rPr>
              <a:t> of April 2022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Groups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dirty="0">
                <a:solidFill>
                  <a:schemeClr val="dk1"/>
                </a:solidFill>
              </a:rPr>
              <a:t>5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 dirty="0">
                <a:solidFill>
                  <a:schemeClr val="dk1"/>
                </a:solidFill>
              </a:rPr>
              <a:t>Art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63662" y="5611658"/>
            <a:ext cx="2855527" cy="297671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b="1" u="sng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SG" dirty="0">
                <a:solidFill>
                  <a:schemeClr val="dk1"/>
                </a:solidFill>
              </a:rPr>
              <a:t>Create a piece of art that tells me about you and what you love. 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SG" dirty="0">
                <a:solidFill>
                  <a:schemeClr val="dk1"/>
                </a:solidFill>
              </a:rPr>
              <a:t>Be creative – you can create anything you like!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SG" dirty="0">
                <a:solidFill>
                  <a:schemeClr val="dk1"/>
                </a:solidFill>
              </a:rPr>
              <a:t>If your stuck for ideas than please ask for help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SG" dirty="0">
                <a:solidFill>
                  <a:schemeClr val="dk1"/>
                </a:solidFill>
              </a:rPr>
              <a:t>Have fun! Because this is all about you, it should be fun and exciting. If you have fun, I will see it in your work!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SG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 descr="KS2 Art Ideas and Resources | KS2 Artists and Artwork - TeachingCave.com">
            <a:extLst>
              <a:ext uri="{FF2B5EF4-FFF2-40B4-BE49-F238E27FC236}">
                <a16:creationId xmlns:a16="http://schemas.microsoft.com/office/drawing/2014/main" id="{FEE9A86A-1123-4641-AC14-DCCF23A1B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68" y="5612507"/>
            <a:ext cx="2358781" cy="34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All About Me Collage Painting - Katie Akin - Crafts &amp; Other Art,  Personalized - ArtPal">
            <a:extLst>
              <a:ext uri="{FF2B5EF4-FFF2-40B4-BE49-F238E27FC236}">
                <a16:creationId xmlns:a16="http://schemas.microsoft.com/office/drawing/2014/main" id="{D7038309-3408-4BB1-BFE1-794BA1C03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68" y="124424"/>
            <a:ext cx="2809057" cy="137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I LOVE ART Poster. | Etsy">
            <a:extLst>
              <a:ext uri="{FF2B5EF4-FFF2-40B4-BE49-F238E27FC236}">
                <a16:creationId xmlns:a16="http://schemas.microsoft.com/office/drawing/2014/main" id="{D708E389-B46B-468B-B876-B66D39EA3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822" y="94503"/>
            <a:ext cx="1279178" cy="192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837" y="8588375"/>
            <a:ext cx="2353260" cy="4877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528" y="8530330"/>
            <a:ext cx="2491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/>
              <a:t>Due date:</a:t>
            </a:r>
          </a:p>
          <a:p>
            <a:pPr algn="ctr"/>
            <a:r>
              <a:rPr lang="en-US" dirty="0"/>
              <a:t>Monday 27th March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267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3_Office Theme</vt:lpstr>
      <vt:lpstr>Office Theme</vt:lpstr>
      <vt:lpstr>1_Office Theme</vt:lpstr>
      <vt:lpstr>2_Office Theme</vt:lpstr>
      <vt:lpstr>4_Office Theme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Kristin Mcgregor</cp:lastModifiedBy>
  <cp:revision>4</cp:revision>
  <dcterms:modified xsi:type="dcterms:W3CDTF">2023-02-27T15:34:18Z</dcterms:modified>
</cp:coreProperties>
</file>