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5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7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0" r:id="rId5"/>
    <p:sldMasterId id="2147483651" r:id="rId6"/>
    <p:sldMasterId id="2147483653" r:id="rId7"/>
    <p:sldMasterId id="2147483655" r:id="rId8"/>
    <p:sldMasterId id="2147483657" r:id="rId9"/>
  </p:sldMasterIdLst>
  <p:notesMasterIdLst>
    <p:notesMasterId r:id="rId10"/>
  </p:notesMasterIdLst>
  <p:sldIdLst>
    <p:sldId id="256" r:id="rId11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2" roundtripDataSignature="AMtx7miCDjxv9/2dDVwEpm2WZFvyWjY2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6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12" Type="http://customschemas.google.com/relationships/presentationmetadata" Target="metadata"/><Relationship Id="rId9" Type="http://schemas.openxmlformats.org/officeDocument/2006/relationships/slideMaster" Target="slideMasters/slideMaster6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6" name="Google Shape;46;p1:notes"/>
          <p:cNvSpPr/>
          <p:nvPr>
            <p:ph idx="2" type="sldImg"/>
          </p:nvPr>
        </p:nvSpPr>
        <p:spPr>
          <a:xfrm>
            <a:off x="2328863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Box">
  <p:cSld name="Title Slide with Box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ims Slide">
  <p:cSld name="Aims Slid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/>
          <p:nvPr>
            <p:ph idx="1" type="body"/>
          </p:nvPr>
        </p:nvSpPr>
        <p:spPr>
          <a:xfrm>
            <a:off x="471488" y="1503680"/>
            <a:ext cx="5915025" cy="1879600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 sz="1665"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Char char="•"/>
              <a:defRPr sz="1480"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 Slide">
  <p:cSld name="End Slide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4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6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4.jpg"/><Relationship Id="rId2" Type="http://schemas.openxmlformats.org/officeDocument/2006/relationships/theme" Target="../theme/theme5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1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image" Target="../media/image4.jp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7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image" Target="../media/image4.jpg"/><Relationship Id="rId2" Type="http://schemas.openxmlformats.org/officeDocument/2006/relationships/slideLayout" Target="../slideLayouts/slideLayout4.xml"/><Relationship Id="rId3" Type="http://schemas.openxmlformats.org/officeDocument/2006/relationships/theme" Target="../theme/theme3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058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4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5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5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058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" name="Google Shape;2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054725" y="764540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7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7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4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/>
          <p:nvPr/>
        </p:nvSpPr>
        <p:spPr>
          <a:xfrm>
            <a:off x="377825" y="3906837"/>
            <a:ext cx="6102350" cy="4552950"/>
          </a:xfrm>
          <a:prstGeom prst="roundRect">
            <a:avLst>
              <a:gd fmla="val 1384" name="adj"/>
            </a:avLst>
          </a:prstGeom>
          <a:solidFill>
            <a:srgbClr val="FFF9E7"/>
          </a:solidFill>
          <a:ln cap="rnd" cmpd="sng" w="25400">
            <a:solidFill>
              <a:srgbClr val="FEFBD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9"/>
          <p:cNvSpPr/>
          <p:nvPr/>
        </p:nvSpPr>
        <p:spPr>
          <a:xfrm>
            <a:off x="377825" y="684212"/>
            <a:ext cx="6102350" cy="2922587"/>
          </a:xfrm>
          <a:prstGeom prst="roundRect">
            <a:avLst>
              <a:gd fmla="val 1384" name="adj"/>
            </a:avLst>
          </a:prstGeom>
          <a:solidFill>
            <a:srgbClr val="FFF9E7"/>
          </a:solidFill>
          <a:ln cap="rnd" cmpd="sng" w="25400">
            <a:solidFill>
              <a:srgbClr val="FEFBD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9"/>
          <p:cNvSpPr txBox="1"/>
          <p:nvPr/>
        </p:nvSpPr>
        <p:spPr>
          <a:xfrm>
            <a:off x="471487" y="4095750"/>
            <a:ext cx="5915025" cy="719137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Success Criteria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9"/>
          <p:cNvSpPr txBox="1"/>
          <p:nvPr/>
        </p:nvSpPr>
        <p:spPr>
          <a:xfrm>
            <a:off x="471487" y="979487"/>
            <a:ext cx="5915025" cy="72072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9"/>
          <p:cNvSpPr txBox="1"/>
          <p:nvPr/>
        </p:nvSpPr>
        <p:spPr>
          <a:xfrm>
            <a:off x="471487" y="4622800"/>
            <a:ext cx="5915025" cy="18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000" lIns="180000" spcFirstLastPara="1" rIns="252000" wrap="square" tIns="2520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1 Lorem ipsum dolor sit amet, consectetur adipiscing elit.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Sub statement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9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9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6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11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11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"/>
          <p:cNvSpPr txBox="1"/>
          <p:nvPr/>
        </p:nvSpPr>
        <p:spPr>
          <a:xfrm>
            <a:off x="376250" y="2139950"/>
            <a:ext cx="6105600" cy="1094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600"/>
              <a:t>This term we will be learning about the geography of Asia.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600"/>
              <a:t>This task asks you to extend your learning by producing a map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600"/>
              <a:t>showing the key geographical features of the continent</a:t>
            </a:r>
            <a:endParaRPr sz="1600"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1C1C1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363650" y="3146475"/>
            <a:ext cx="6130800" cy="24261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Task:</a:t>
            </a:r>
            <a:endParaRPr b="1" i="0" sz="16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-US" sz="1600"/>
              <a:t>Produce a 3D map of Asia showing its key geographical features.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600"/>
              <a:t>What materials could you use?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600"/>
              <a:t>Papier mache, cardboard, plastic food tubs, egg boxes, tissue paper, lego -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600"/>
              <a:t>use your imagination!</a:t>
            </a:r>
            <a:endParaRPr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sz="1600" u="sng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Monday </a:t>
            </a:r>
            <a:r>
              <a:rPr lang="en-US" sz="1600">
                <a:solidFill>
                  <a:srgbClr val="1C1C1C"/>
                </a:solidFill>
              </a:rPr>
              <a:t>27th March 2023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" name="Google Shape;5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Spring </a:t>
            </a:r>
            <a:r>
              <a:rPr lang="en-US" sz="2800">
                <a:solidFill>
                  <a:schemeClr val="dk1"/>
                </a:solidFill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800">
                <a:solidFill>
                  <a:schemeClr val="dk1"/>
                </a:solidFill>
              </a:rPr>
              <a:t>8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Geography  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363575" y="5397800"/>
            <a:ext cx="6130800" cy="3229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Your map must show: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the Himalayas and other significant mountain ranges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Gobi Desert, Arabian Desert and the Mongolian region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 the location of 4 densely populated cities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the location of 4 sparsely populated cities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/>
              <a:t>You should also include: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at least 1 key</a:t>
            </a:r>
            <a:endParaRPr sz="1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6731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4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5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2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