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iCDjxv9/2dDVwEpm2WZFvyWjY2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6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7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094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/>
              <a:t>This term we will be learning about the geography of Asia.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This task asks you to extend your learning by producing a map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showing the key geographical features of the continent</a:t>
            </a:r>
            <a:endParaRPr sz="16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63650" y="3146475"/>
            <a:ext cx="6130800" cy="2426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600"/>
              <a:t>Produce a 3D map of Asia showing its key geographical features.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What materials could you use?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Papier mache, cardboard, plastic food tubs, egg boxes, tissue paper, lego 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use your imagination!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>
                <a:solidFill>
                  <a:srgbClr val="1C1C1C"/>
                </a:solidFill>
              </a:rPr>
              <a:t>27th March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</a:t>
            </a:r>
            <a:r>
              <a:rPr lang="en-US" sz="2800">
                <a:solidFill>
                  <a:schemeClr val="dk1"/>
                </a:solidFill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Geography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63575" y="5397800"/>
            <a:ext cx="6130800" cy="3229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Your map must show: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the Himalayas and other significant mountain ranges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Gobi Desert, Arabian Desert and the Mongolian region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 the location of 4 densely populated cities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the location of 4 sparsely populated cities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You should also include: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at least 1 key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