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9144000" cx="6858000"/>
  <p:notesSz cx="7010400" cy="9296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000000"/>
          </p15:clr>
        </p15:guide>
        <p15:guide id="2" orient="horz" pos="5299">
          <p15:clr>
            <a:srgbClr val="000000"/>
          </p15:clr>
        </p15:guide>
        <p15:guide id="3" orient="horz" pos="461">
          <p15:clr>
            <a:srgbClr val="000000"/>
          </p15:clr>
        </p15:guide>
        <p15:guide id="4" orient="horz" pos="643">
          <p15:clr>
            <a:srgbClr val="000000"/>
          </p15:clr>
        </p15:guide>
        <p15:guide id="5" orient="horz" pos="5117">
          <p15:clr>
            <a:srgbClr val="000000"/>
          </p15:clr>
        </p15:guide>
        <p15:guide id="6" pos="2160">
          <p15:clr>
            <a:srgbClr val="000000"/>
          </p15:clr>
        </p15:guide>
        <p15:guide id="7" pos="255">
          <p15:clr>
            <a:srgbClr val="000000"/>
          </p15:clr>
        </p15:guide>
        <p15:guide id="8" pos="4065">
          <p15:clr>
            <a:srgbClr val="000000"/>
          </p15:clr>
        </p15:guide>
        <p15:guide id="9" pos="357">
          <p15:clr>
            <a:srgbClr val="000000"/>
          </p15:clr>
        </p15:guide>
        <p15:guide id="10" pos="3963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7" roundtripDataSignature="AMtx7miOc/z3S0OT4xrWfPbGYAQ6AyiKM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5299" orient="horz"/>
        <p:guide pos="461" orient="horz"/>
        <p:guide pos="643" orient="horz"/>
        <p:guide pos="5117" orient="horz"/>
        <p:guide pos="2160"/>
        <p:guide pos="255"/>
        <p:guide pos="4065"/>
        <p:guide pos="357"/>
        <p:guide pos="3963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0337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328862" y="1162050"/>
            <a:ext cx="23526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0337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g12634cf12ca_0_22:notes"/>
          <p:cNvSpPr txBox="1"/>
          <p:nvPr>
            <p:ph idx="1" type="body"/>
          </p:nvPr>
        </p:nvSpPr>
        <p:spPr>
          <a:xfrm>
            <a:off x="701675" y="4473575"/>
            <a:ext cx="5607000" cy="36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" name="Google Shape;17;g12634cf12ca_0_22:notes"/>
          <p:cNvSpPr/>
          <p:nvPr>
            <p:ph idx="2" type="sldImg"/>
          </p:nvPr>
        </p:nvSpPr>
        <p:spPr>
          <a:xfrm>
            <a:off x="2328863" y="1162050"/>
            <a:ext cx="2352600" cy="3136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/>
          <p:nvPr>
            <p:ph type="title"/>
          </p:nvPr>
        </p:nvSpPr>
        <p:spPr>
          <a:xfrm>
            <a:off x="342899" y="638527"/>
            <a:ext cx="6165056" cy="1325741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42900" y="584200"/>
            <a:ext cx="6165850" cy="7943850"/>
          </a:xfrm>
          <a:prstGeom prst="roundRect">
            <a:avLst>
              <a:gd fmla="val 572" name="adj"/>
            </a:avLst>
          </a:prstGeom>
          <a:solidFill>
            <a:schemeClr val="lt1">
              <a:alpha val="87450"/>
            </a:schemeClr>
          </a:solidFill>
          <a:ln cap="rnd" cmpd="sng" w="254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2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2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9FFE1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g12634cf12ca_0_22"/>
          <p:cNvSpPr txBox="1"/>
          <p:nvPr/>
        </p:nvSpPr>
        <p:spPr>
          <a:xfrm>
            <a:off x="376250" y="2139950"/>
            <a:ext cx="6105600" cy="12939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Link to learning</a:t>
            </a: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half term we will be starting an athletics unit, where pupils will be introduced to the events which make up throwing, running and jumping</a:t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20;g12634cf12ca_0_22"/>
          <p:cNvSpPr txBox="1"/>
          <p:nvPr/>
        </p:nvSpPr>
        <p:spPr>
          <a:xfrm>
            <a:off x="350825" y="3503600"/>
            <a:ext cx="6130800" cy="16971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Task:You are going to carry out research on the following athletes who were champions in their fields: Jonathan Edwards (triple jumper), Yelena Isinbayeva (pole vault) Ed Moses (400 metre hurdles)</a:t>
            </a:r>
            <a:r>
              <a:rPr lang="en-US" sz="1600"/>
              <a:t>, Florence Griffith-Joyner (100 metres) and Paavo Nurmi (long distance).  You also need to write down the teaching points and advice for a triple jumper, pole vaulter and hurdler.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g12634cf12ca_0_22"/>
          <p:cNvSpPr txBox="1"/>
          <p:nvPr/>
        </p:nvSpPr>
        <p:spPr>
          <a:xfrm>
            <a:off x="4857750" y="8221650"/>
            <a:ext cx="1890600" cy="83190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rgbClr val="23A7F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Due date</a:t>
            </a: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Monday 2</a:t>
            </a:r>
            <a:r>
              <a:rPr lang="en-US" sz="1600">
                <a:solidFill>
                  <a:schemeClr val="dk1"/>
                </a:solidFill>
              </a:rPr>
              <a:t>2n</a:t>
            </a: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 May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" name="Google Shape;22;g12634cf12ca_0_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6237" y="555625"/>
            <a:ext cx="1008062" cy="1008062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g12634cf12ca_0_22"/>
          <p:cNvSpPr txBox="1"/>
          <p:nvPr/>
        </p:nvSpPr>
        <p:spPr>
          <a:xfrm>
            <a:off x="350837" y="587375"/>
            <a:ext cx="6156300" cy="954000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Enrichment Homework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Summer 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g12634cf12ca_0_22"/>
          <p:cNvSpPr txBox="1"/>
          <p:nvPr/>
        </p:nvSpPr>
        <p:spPr>
          <a:xfrm>
            <a:off x="350837" y="1585912"/>
            <a:ext cx="3078300" cy="3684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en-US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Year Group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    </a:t>
            </a:r>
            <a:r>
              <a:rPr lang="en-US" sz="1800">
                <a:solidFill>
                  <a:schemeClr val="dk1"/>
                </a:solidFill>
              </a:rPr>
              <a:t>7 &amp; 8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g12634cf12ca_0_22"/>
          <p:cNvSpPr txBox="1"/>
          <p:nvPr/>
        </p:nvSpPr>
        <p:spPr>
          <a:xfrm>
            <a:off x="3489325" y="1595437"/>
            <a:ext cx="3024300" cy="3699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en-US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Subject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  PE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g12634cf12ca_0_22"/>
          <p:cNvSpPr txBox="1"/>
          <p:nvPr/>
        </p:nvSpPr>
        <p:spPr>
          <a:xfrm>
            <a:off x="350825" y="5200825"/>
            <a:ext cx="6130800" cy="36975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Expectations</a:t>
            </a:r>
            <a:r>
              <a:rPr b="1" i="0" lang="en-US" sz="1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Powerpoint or word document - written as a factfile or written report.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Date of birth of each athlete/where they are from.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Key achievements and honours in their career.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Any records that they hold.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 interesting facts about them.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Add pictures and colour.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Accurate spellings.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 be completed to an acceptable standard, students should spend around </a:t>
            </a:r>
            <a:r>
              <a:rPr lang="en-US" sz="1600"/>
              <a:t>2</a:t>
            </a:r>
            <a:r>
              <a:rPr lang="en-US" sz="1600"/>
              <a:t>h</a:t>
            </a: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on this homework (</a:t>
            </a:r>
            <a:r>
              <a:rPr lang="en-US" sz="1600"/>
              <a:t>45</a:t>
            </a: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mins </a:t>
            </a:r>
            <a:r>
              <a:rPr lang="en-US" sz="1600"/>
              <a:t>research)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28600" lvl="0" marL="67310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3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Annabelle Grey</dc:creator>
</cp:coreProperties>
</file>