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9144000" cx="6858000"/>
  <p:notesSz cx="70104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000000"/>
          </p15:clr>
        </p15:guide>
        <p15:guide id="2" orient="horz" pos="5299">
          <p15:clr>
            <a:srgbClr val="000000"/>
          </p15:clr>
        </p15:guide>
        <p15:guide id="3" orient="horz" pos="461">
          <p15:clr>
            <a:srgbClr val="000000"/>
          </p15:clr>
        </p15:guide>
        <p15:guide id="4" orient="horz" pos="643">
          <p15:clr>
            <a:srgbClr val="000000"/>
          </p15:clr>
        </p15:guide>
        <p15:guide id="5" orient="horz" pos="5117">
          <p15:clr>
            <a:srgbClr val="000000"/>
          </p15:clr>
        </p15:guide>
        <p15:guide id="6" pos="2160">
          <p15:clr>
            <a:srgbClr val="000000"/>
          </p15:clr>
        </p15:guide>
        <p15:guide id="7" pos="255">
          <p15:clr>
            <a:srgbClr val="000000"/>
          </p15:clr>
        </p15:guide>
        <p15:guide id="8" pos="4065">
          <p15:clr>
            <a:srgbClr val="000000"/>
          </p15:clr>
        </p15:guide>
        <p15:guide id="9" pos="357">
          <p15:clr>
            <a:srgbClr val="000000"/>
          </p15:clr>
        </p15:guide>
        <p15:guide id="10" pos="3963">
          <p15:clr>
            <a:srgbClr val="000000"/>
          </p15:clr>
        </p15:guide>
      </p15:sldGuideLst>
    </p:ext>
    <p:ext uri="http://customooxmlschemas.google.com/">
      <go:slidesCustomData xmlns:go="http://customooxmlschemas.google.com/" r:id="rId7" roundtripDataSignature="AMtx7miXxTh+qTbqpzmpbRhXoQtbBJ3/d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5299" orient="horz"/>
        <p:guide pos="461" orient="horz"/>
        <p:guide pos="643" orient="horz"/>
        <p:guide pos="5117" orient="horz"/>
        <p:guide pos="2160"/>
        <p:guide pos="255"/>
        <p:guide pos="4065"/>
        <p:guide pos="357"/>
        <p:guide pos="3963"/>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38475" cy="466725"/>
          </a:xfrm>
          <a:prstGeom prst="rect">
            <a:avLst/>
          </a:prstGeom>
          <a:noFill/>
          <a:ln>
            <a:noFill/>
          </a:ln>
        </p:spPr>
        <p:txBody>
          <a:bodyPr anchorCtr="0" anchor="t" bIns="46575" lIns="93175" spcFirstLastPara="1" rIns="93175" wrap="square" tIns="46575">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970337" y="0"/>
            <a:ext cx="3038475" cy="466725"/>
          </a:xfrm>
          <a:prstGeom prst="rect">
            <a:avLst/>
          </a:prstGeom>
          <a:noFill/>
          <a:ln>
            <a:noFill/>
          </a:ln>
        </p:spPr>
        <p:txBody>
          <a:bodyPr anchorCtr="0" anchor="t" bIns="46575" lIns="93175" spcFirstLastPara="1" rIns="93175" wrap="square" tIns="46575">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2328862" y="1162050"/>
            <a:ext cx="23526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6" name="Google Shape;6;n"/>
          <p:cNvSpPr txBox="1"/>
          <p:nvPr>
            <p:ph idx="1" type="body"/>
          </p:nvPr>
        </p:nvSpPr>
        <p:spPr>
          <a:xfrm>
            <a:off x="701675" y="4473575"/>
            <a:ext cx="5607050" cy="3660775"/>
          </a:xfrm>
          <a:prstGeom prst="rect">
            <a:avLst/>
          </a:prstGeom>
          <a:noFill/>
          <a:ln>
            <a:noFill/>
          </a:ln>
        </p:spPr>
        <p:txBody>
          <a:bodyPr anchorCtr="0" anchor="t" bIns="46575" lIns="93175" spcFirstLastPara="1" rIns="93175" wrap="square" tIns="46575">
            <a:noAutofit/>
          </a:bodyPr>
          <a:lstStyle>
            <a:lvl1pPr indent="-228600" lvl="0" marL="457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n"/>
          <p:cNvSpPr txBox="1"/>
          <p:nvPr>
            <p:ph idx="11" type="ftr"/>
          </p:nvPr>
        </p:nvSpPr>
        <p:spPr>
          <a:xfrm>
            <a:off x="0" y="8829675"/>
            <a:ext cx="3038475" cy="466725"/>
          </a:xfrm>
          <a:prstGeom prst="rect">
            <a:avLst/>
          </a:prstGeom>
          <a:noFill/>
          <a:ln>
            <a:noFill/>
          </a:ln>
        </p:spPr>
        <p:txBody>
          <a:bodyPr anchorCtr="0" anchor="b" bIns="46575" lIns="93175" spcFirstLastPara="1" rIns="93175" wrap="square" tIns="46575">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970337" y="8829675"/>
            <a:ext cx="3038475" cy="466725"/>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400" u="none" cap="none" strike="noStrike">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 name="Shape 15"/>
        <p:cNvGrpSpPr/>
        <p:nvPr/>
      </p:nvGrpSpPr>
      <p:grpSpPr>
        <a:xfrm>
          <a:off x="0" y="0"/>
          <a:ext cx="0" cy="0"/>
          <a:chOff x="0" y="0"/>
          <a:chExt cx="0" cy="0"/>
        </a:xfrm>
      </p:grpSpPr>
      <p:sp>
        <p:nvSpPr>
          <p:cNvPr id="16" name="Google Shape;16;g113bf7c196f_0_22:notes"/>
          <p:cNvSpPr txBox="1"/>
          <p:nvPr>
            <p:ph idx="1" type="body"/>
          </p:nvPr>
        </p:nvSpPr>
        <p:spPr>
          <a:xfrm>
            <a:off x="701675" y="4473575"/>
            <a:ext cx="5607000" cy="3660900"/>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17" name="Google Shape;17;g113bf7c196f_0_22:notes"/>
          <p:cNvSpPr/>
          <p:nvPr>
            <p:ph idx="2" type="sldImg"/>
          </p:nvPr>
        </p:nvSpPr>
        <p:spPr>
          <a:xfrm>
            <a:off x="2328863" y="1162050"/>
            <a:ext cx="2352600" cy="31368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13" name="Shape 13"/>
        <p:cNvGrpSpPr/>
        <p:nvPr/>
      </p:nvGrpSpPr>
      <p:grpSpPr>
        <a:xfrm>
          <a:off x="0" y="0"/>
          <a:ext cx="0" cy="0"/>
          <a:chOff x="0" y="0"/>
          <a:chExt cx="0" cy="0"/>
        </a:xfrm>
      </p:grpSpPr>
      <p:sp>
        <p:nvSpPr>
          <p:cNvPr id="14" name="Google Shape;14;p3"/>
          <p:cNvSpPr/>
          <p:nvPr>
            <p:ph type="title"/>
          </p:nvPr>
        </p:nvSpPr>
        <p:spPr>
          <a:xfrm>
            <a:off x="342899" y="638527"/>
            <a:ext cx="6165056" cy="1325741"/>
          </a:xfrm>
          <a:prstGeom prst="roundRect">
            <a:avLst>
              <a:gd fmla="val 2082" name="adj"/>
            </a:avLst>
          </a:prstGeom>
          <a:noFill/>
          <a:ln>
            <a:noFill/>
          </a:ln>
        </p:spPr>
        <p:txBody>
          <a:bodyPr anchorCtr="1" anchor="ctr" bIns="252000" lIns="252000" spcFirstLastPara="1" rIns="252000" wrap="square" tIns="252000">
            <a:noAutofit/>
          </a:bodyPr>
          <a:lstStyle>
            <a:lvl1pPr lvl="0" algn="l">
              <a:lnSpc>
                <a:spcPct val="90000"/>
              </a:lnSpc>
              <a:spcBef>
                <a:spcPts val="0"/>
              </a:spcBef>
              <a:spcAft>
                <a:spcPts val="0"/>
              </a:spcAft>
              <a:buSzPts val="1400"/>
              <a:buNone/>
              <a:defRPr>
                <a:latin typeface="Arial"/>
                <a:ea typeface="Arial"/>
                <a:cs typeface="Arial"/>
                <a:sym typeface="Arial"/>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2"/>
          <p:cNvSpPr/>
          <p:nvPr/>
        </p:nvSpPr>
        <p:spPr>
          <a:xfrm>
            <a:off x="342900" y="584200"/>
            <a:ext cx="6165850" cy="7943850"/>
          </a:xfrm>
          <a:prstGeom prst="roundRect">
            <a:avLst>
              <a:gd fmla="val 572" name="adj"/>
            </a:avLst>
          </a:prstGeom>
          <a:solidFill>
            <a:schemeClr val="lt1">
              <a:alpha val="85098"/>
            </a:schemeClr>
          </a:solidFill>
          <a:ln cap="rnd" cmpd="sng" w="254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300"/>
              <a:buFont typeface="Arial"/>
              <a:buNone/>
            </a:pPr>
            <a:r>
              <a:rPr b="0" i="0" lang="en-US" sz="1300" u="none" cap="none" strike="noStrike">
                <a:solidFill>
                  <a:srgbClr val="FFFFFF"/>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
        <p:nvSpPr>
          <p:cNvPr id="11" name="Google Shape;11;p2"/>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12" name="Google Shape;12;p2"/>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9FFE1"/>
        </a:solidFill>
      </p:bgPr>
    </p:bg>
    <p:spTree>
      <p:nvGrpSpPr>
        <p:cNvPr id="18" name="Shape 18"/>
        <p:cNvGrpSpPr/>
        <p:nvPr/>
      </p:nvGrpSpPr>
      <p:grpSpPr>
        <a:xfrm>
          <a:off x="0" y="0"/>
          <a:ext cx="0" cy="0"/>
          <a:chOff x="0" y="0"/>
          <a:chExt cx="0" cy="0"/>
        </a:xfrm>
      </p:grpSpPr>
      <p:pic>
        <p:nvPicPr>
          <p:cNvPr id="19" name="Google Shape;19;g113bf7c196f_0_22"/>
          <p:cNvPicPr preferRelativeResize="0"/>
          <p:nvPr/>
        </p:nvPicPr>
        <p:blipFill rotWithShape="1">
          <a:blip r:embed="rId3">
            <a:alphaModFix/>
          </a:blip>
          <a:srcRect b="0" l="0" r="0" t="0"/>
          <a:stretch/>
        </p:blipFill>
        <p:spPr>
          <a:xfrm>
            <a:off x="376237" y="555625"/>
            <a:ext cx="1008062" cy="1008062"/>
          </a:xfrm>
          <a:prstGeom prst="rect">
            <a:avLst/>
          </a:prstGeom>
          <a:noFill/>
          <a:ln>
            <a:noFill/>
          </a:ln>
        </p:spPr>
      </p:pic>
      <p:sp>
        <p:nvSpPr>
          <p:cNvPr id="20" name="Google Shape;20;g113bf7c196f_0_22"/>
          <p:cNvSpPr txBox="1"/>
          <p:nvPr/>
        </p:nvSpPr>
        <p:spPr>
          <a:xfrm>
            <a:off x="350837" y="587375"/>
            <a:ext cx="6156300" cy="954000"/>
          </a:xfrm>
          <a:prstGeom prst="rect">
            <a:avLst/>
          </a:prstGeom>
          <a:noFill/>
          <a:ln cap="flat" cmpd="sng" w="1905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Enrichment Homework</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Spring 1</a:t>
            </a:r>
            <a:endParaRPr b="0" i="0" sz="1400" u="none" cap="none" strike="noStrike">
              <a:solidFill>
                <a:srgbClr val="000000"/>
              </a:solidFill>
              <a:latin typeface="Arial"/>
              <a:ea typeface="Arial"/>
              <a:cs typeface="Arial"/>
              <a:sym typeface="Arial"/>
            </a:endParaRPr>
          </a:p>
        </p:txBody>
      </p:sp>
      <p:sp>
        <p:nvSpPr>
          <p:cNvPr id="21" name="Google Shape;21;g113bf7c196f_0_22"/>
          <p:cNvSpPr txBox="1"/>
          <p:nvPr/>
        </p:nvSpPr>
        <p:spPr>
          <a:xfrm>
            <a:off x="350837" y="1585912"/>
            <a:ext cx="3078300" cy="368400"/>
          </a:xfrm>
          <a:prstGeom prst="rect">
            <a:avLst/>
          </a:prstGeom>
          <a:no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US" sz="1800" u="sng" cap="none" strike="noStrike">
                <a:solidFill>
                  <a:schemeClr val="dk1"/>
                </a:solidFill>
                <a:latin typeface="Arial"/>
                <a:ea typeface="Arial"/>
                <a:cs typeface="Arial"/>
                <a:sym typeface="Arial"/>
              </a:rPr>
              <a:t>Year Group</a:t>
            </a:r>
            <a:r>
              <a:rPr b="0" i="0" lang="en-US" sz="1800" u="none" cap="none" strike="noStrike">
                <a:solidFill>
                  <a:schemeClr val="dk1"/>
                </a:solidFill>
                <a:latin typeface="Arial"/>
                <a:ea typeface="Arial"/>
                <a:cs typeface="Arial"/>
                <a:sym typeface="Arial"/>
              </a:rPr>
              <a:t>: 7      </a:t>
            </a:r>
            <a:endParaRPr b="0" i="0" sz="1400" u="none" cap="none" strike="noStrike">
              <a:solidFill>
                <a:srgbClr val="000000"/>
              </a:solidFill>
              <a:latin typeface="Arial"/>
              <a:ea typeface="Arial"/>
              <a:cs typeface="Arial"/>
              <a:sym typeface="Arial"/>
            </a:endParaRPr>
          </a:p>
        </p:txBody>
      </p:sp>
      <p:sp>
        <p:nvSpPr>
          <p:cNvPr id="22" name="Google Shape;22;g113bf7c196f_0_22"/>
          <p:cNvSpPr txBox="1"/>
          <p:nvPr/>
        </p:nvSpPr>
        <p:spPr>
          <a:xfrm>
            <a:off x="3489325" y="1595437"/>
            <a:ext cx="3024300" cy="369900"/>
          </a:xfrm>
          <a:prstGeom prst="rect">
            <a:avLst/>
          </a:prstGeom>
          <a:no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US" sz="1800" u="sng" cap="none" strike="noStrike">
                <a:solidFill>
                  <a:schemeClr val="dk1"/>
                </a:solidFill>
                <a:latin typeface="Arial"/>
                <a:ea typeface="Arial"/>
                <a:cs typeface="Arial"/>
                <a:sym typeface="Arial"/>
              </a:rPr>
              <a:t>Subject</a:t>
            </a:r>
            <a:r>
              <a:rPr b="0" i="0" lang="en-US" sz="1800" u="none" cap="none" strike="noStrike">
                <a:solidFill>
                  <a:schemeClr val="dk1"/>
                </a:solidFill>
                <a:latin typeface="Arial"/>
                <a:ea typeface="Arial"/>
                <a:cs typeface="Arial"/>
                <a:sym typeface="Arial"/>
              </a:rPr>
              <a:t>: Science   </a:t>
            </a:r>
            <a:endParaRPr b="0" i="0" sz="1400" u="none" cap="none" strike="noStrike">
              <a:solidFill>
                <a:srgbClr val="000000"/>
              </a:solidFill>
              <a:latin typeface="Arial"/>
              <a:ea typeface="Arial"/>
              <a:cs typeface="Arial"/>
              <a:sym typeface="Arial"/>
            </a:endParaRPr>
          </a:p>
        </p:txBody>
      </p:sp>
      <p:sp>
        <p:nvSpPr>
          <p:cNvPr id="23" name="Google Shape;23;g113bf7c196f_0_22"/>
          <p:cNvSpPr txBox="1"/>
          <p:nvPr/>
        </p:nvSpPr>
        <p:spPr>
          <a:xfrm>
            <a:off x="376250" y="2139950"/>
            <a:ext cx="6105600" cy="690000"/>
          </a:xfrm>
          <a:prstGeom prst="rect">
            <a:avLst/>
          </a:prstGeom>
          <a:no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1C1C1C"/>
              </a:buClr>
              <a:buSzPts val="1600"/>
              <a:buFont typeface="Arial"/>
              <a:buNone/>
            </a:pPr>
            <a:r>
              <a:rPr b="1" i="0" lang="en-US" sz="1600" u="sng" cap="none" strike="noStrike">
                <a:solidFill>
                  <a:srgbClr val="1C1C1C"/>
                </a:solidFill>
                <a:latin typeface="Arial"/>
                <a:ea typeface="Arial"/>
                <a:cs typeface="Arial"/>
                <a:sym typeface="Arial"/>
              </a:rPr>
              <a:t>Link to learning</a:t>
            </a:r>
            <a:r>
              <a:rPr b="0" i="0" lang="en-US" sz="1600" u="none" cap="none" strike="noStrike">
                <a:solidFill>
                  <a:srgbClr val="1C1C1C"/>
                </a:solidFill>
                <a:latin typeface="Arial"/>
                <a:ea typeface="Arial"/>
                <a:cs typeface="Arial"/>
                <a:sym typeface="Arial"/>
              </a:rPr>
              <a:t>:  This term Year 7 </a:t>
            </a:r>
            <a:r>
              <a:rPr lang="en-US" sz="1600">
                <a:solidFill>
                  <a:srgbClr val="1C1C1C"/>
                </a:solidFill>
              </a:rPr>
              <a:t>are finishing off</a:t>
            </a:r>
            <a:r>
              <a:rPr b="0" i="0" lang="en-US" sz="1600" u="none" cap="none" strike="noStrike">
                <a:solidFill>
                  <a:srgbClr val="1C1C1C"/>
                </a:solidFill>
                <a:latin typeface="Arial"/>
                <a:ea typeface="Arial"/>
                <a:cs typeface="Arial"/>
                <a:sym typeface="Arial"/>
              </a:rPr>
              <a:t> studying the properties of acids and alkalis and how to neutralise both</a:t>
            </a:r>
            <a:endParaRPr b="0" i="0" sz="1600" u="none" cap="none" strike="noStrike">
              <a:solidFill>
                <a:schemeClr val="dk1"/>
              </a:solidFill>
              <a:latin typeface="Arial"/>
              <a:ea typeface="Arial"/>
              <a:cs typeface="Arial"/>
              <a:sym typeface="Arial"/>
            </a:endParaRPr>
          </a:p>
        </p:txBody>
      </p:sp>
      <p:sp>
        <p:nvSpPr>
          <p:cNvPr id="24" name="Google Shape;24;g113bf7c196f_0_22"/>
          <p:cNvSpPr txBox="1"/>
          <p:nvPr/>
        </p:nvSpPr>
        <p:spPr>
          <a:xfrm>
            <a:off x="363575" y="2829949"/>
            <a:ext cx="6130800" cy="3325800"/>
          </a:xfrm>
          <a:prstGeom prst="rect">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15000"/>
              </a:lnSpc>
              <a:spcBef>
                <a:spcPts val="1200"/>
              </a:spcBef>
              <a:spcAft>
                <a:spcPts val="0"/>
              </a:spcAft>
              <a:buClr>
                <a:srgbClr val="000000"/>
              </a:buClr>
              <a:buSzPts val="1600"/>
              <a:buFont typeface="Arial"/>
              <a:buNone/>
            </a:pPr>
            <a:r>
              <a:rPr b="1" i="0" lang="en-US" sz="1400" u="sng" cap="none" strike="noStrike">
                <a:solidFill>
                  <a:srgbClr val="000000"/>
                </a:solidFill>
                <a:latin typeface="Arial"/>
                <a:ea typeface="Arial"/>
                <a:cs typeface="Arial"/>
                <a:sym typeface="Arial"/>
              </a:rPr>
              <a:t>Your Task:</a:t>
            </a:r>
            <a:endParaRPr b="1" i="0" sz="1400" u="sng" cap="none" strike="noStrike">
              <a:solidFill>
                <a:srgbClr val="000000"/>
              </a:solidFill>
              <a:latin typeface="Arial"/>
              <a:ea typeface="Arial"/>
              <a:cs typeface="Arial"/>
              <a:sym typeface="Arial"/>
            </a:endParaRPr>
          </a:p>
          <a:p>
            <a:pPr indent="0" lvl="0" marL="0" marR="0" rtl="0" algn="l">
              <a:lnSpc>
                <a:spcPct val="115000"/>
              </a:lnSpc>
              <a:spcBef>
                <a:spcPts val="1200"/>
              </a:spcBef>
              <a:spcAft>
                <a:spcPts val="0"/>
              </a:spcAft>
              <a:buClr>
                <a:srgbClr val="000000"/>
              </a:buClr>
              <a:buSzPts val="1600"/>
              <a:buFont typeface="Arial"/>
              <a:buNone/>
            </a:pPr>
            <a:r>
              <a:rPr b="0" i="0" lang="en-US" sz="1400" u="none" cap="none" strike="noStrike">
                <a:solidFill>
                  <a:srgbClr val="000000"/>
                </a:solidFill>
                <a:latin typeface="Arial"/>
                <a:ea typeface="Arial"/>
                <a:cs typeface="Arial"/>
                <a:sym typeface="Arial"/>
              </a:rPr>
              <a:t>You are the Chief Medical officer for the UK and you are annoyed at the time that is being wasted by medical officials dealing with stings.  You are going to create a public health information leaflet on how treat the following stings:</a:t>
            </a:r>
            <a:endParaRPr b="0" i="0" sz="1400" u="none" cap="none" strike="noStrike">
              <a:solidFill>
                <a:srgbClr val="000000"/>
              </a:solidFill>
              <a:latin typeface="Arial"/>
              <a:ea typeface="Arial"/>
              <a:cs typeface="Arial"/>
              <a:sym typeface="Arial"/>
            </a:endParaRPr>
          </a:p>
          <a:p>
            <a:pPr indent="-317500" lvl="0" marL="457200" marR="0" rtl="0" algn="l">
              <a:lnSpc>
                <a:spcPct val="115000"/>
              </a:lnSpc>
              <a:spcBef>
                <a:spcPts val="1200"/>
              </a:spcBef>
              <a:spcAft>
                <a:spcPts val="0"/>
              </a:spcAft>
              <a:buClr>
                <a:srgbClr val="000000"/>
              </a:buClr>
              <a:buSzPts val="1400"/>
              <a:buFont typeface="Arial"/>
              <a:buChar char="-"/>
            </a:pPr>
            <a:r>
              <a:rPr b="0" i="0" lang="en-US" sz="1400" u="none" cap="none" strike="noStrike">
                <a:solidFill>
                  <a:srgbClr val="000000"/>
                </a:solidFill>
                <a:latin typeface="Arial"/>
                <a:ea typeface="Arial"/>
                <a:cs typeface="Arial"/>
                <a:sym typeface="Arial"/>
              </a:rPr>
              <a:t>Bee stings, wasp stings, nettle stings and jellyfish stings</a:t>
            </a:r>
            <a:endParaRPr b="0" i="0" sz="1400" u="none" cap="none" strike="noStrike">
              <a:solidFill>
                <a:srgbClr val="000000"/>
              </a:solidFill>
              <a:latin typeface="Arial"/>
              <a:ea typeface="Arial"/>
              <a:cs typeface="Arial"/>
              <a:sym typeface="Arial"/>
            </a:endParaRPr>
          </a:p>
          <a:p>
            <a:pPr indent="0" lvl="0" marL="0" marR="0" rtl="0" algn="l">
              <a:lnSpc>
                <a:spcPct val="115000"/>
              </a:lnSpc>
              <a:spcBef>
                <a:spcPts val="120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You will write a paragraph on each of them detailing whether they are alkaline or acidic, what pH they are, how they damage the body and how to treat them.</a:t>
            </a:r>
            <a:endParaRPr b="0" i="0" sz="1400" u="none" cap="none" strike="noStrike">
              <a:solidFill>
                <a:srgbClr val="000000"/>
              </a:solidFill>
              <a:latin typeface="Arial"/>
              <a:ea typeface="Arial"/>
              <a:cs typeface="Arial"/>
              <a:sym typeface="Arial"/>
            </a:endParaRPr>
          </a:p>
          <a:p>
            <a:pPr indent="0" lvl="0" marL="0" marR="0" rtl="0" algn="l">
              <a:lnSpc>
                <a:spcPct val="115000"/>
              </a:lnSpc>
              <a:spcBef>
                <a:spcPts val="1200"/>
              </a:spcBef>
              <a:spcAft>
                <a:spcPts val="0"/>
              </a:spcAft>
              <a:buClr>
                <a:srgbClr val="000000"/>
              </a:buClr>
              <a:buSzPts val="1600"/>
              <a:buFont typeface="Arial"/>
              <a:buNone/>
            </a:pPr>
            <a:r>
              <a:t/>
            </a:r>
            <a:endParaRPr b="1" i="0" sz="1600" u="sng" cap="none" strike="noStrike">
              <a:solidFill>
                <a:srgbClr val="000000"/>
              </a:solidFill>
              <a:latin typeface="Arial"/>
              <a:ea typeface="Arial"/>
              <a:cs typeface="Arial"/>
              <a:sym typeface="Arial"/>
            </a:endParaRPr>
          </a:p>
          <a:p>
            <a:pPr indent="0" lvl="0" marL="0" marR="0" rtl="0" algn="l">
              <a:lnSpc>
                <a:spcPct val="115000"/>
              </a:lnSpc>
              <a:spcBef>
                <a:spcPts val="1200"/>
              </a:spcBef>
              <a:spcAft>
                <a:spcPts val="0"/>
              </a:spcAft>
              <a:buClr>
                <a:srgbClr val="000000"/>
              </a:buClr>
              <a:buSzPts val="1600"/>
              <a:buFont typeface="Arial"/>
              <a:buNone/>
            </a:pPr>
            <a:r>
              <a:rPr b="1" i="0" lang="en-US" sz="1600" u="sng" cap="none" strike="noStrike">
                <a:solidFill>
                  <a:srgbClr val="000000"/>
                </a:solidFill>
                <a:latin typeface="Arial"/>
                <a:ea typeface="Arial"/>
                <a:cs typeface="Arial"/>
                <a:sym typeface="Arial"/>
              </a:rPr>
              <a:t> </a:t>
            </a:r>
            <a:endParaRPr b="1" i="0" sz="1600" u="sng" cap="none" strike="noStrike">
              <a:solidFill>
                <a:srgbClr val="000000"/>
              </a:solidFill>
              <a:latin typeface="Arial"/>
              <a:ea typeface="Arial"/>
              <a:cs typeface="Arial"/>
              <a:sym typeface="Arial"/>
            </a:endParaRPr>
          </a:p>
          <a:p>
            <a:pPr indent="0" lvl="0" marL="457200" marR="0" rtl="0" algn="l">
              <a:lnSpc>
                <a:spcPct val="115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15000"/>
              </a:lnSpc>
              <a:spcBef>
                <a:spcPts val="1200"/>
              </a:spcBef>
              <a:spcAft>
                <a:spcPts val="0"/>
              </a:spcAft>
              <a:buClr>
                <a:srgbClr val="000000"/>
              </a:buClr>
              <a:buSzPts val="16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15000"/>
              </a:lnSpc>
              <a:spcBef>
                <a:spcPts val="1200"/>
              </a:spcBef>
              <a:spcAft>
                <a:spcPts val="0"/>
              </a:spcAft>
              <a:buClr>
                <a:srgbClr val="000000"/>
              </a:buClr>
              <a:buSzPts val="1600"/>
              <a:buFont typeface="Arial"/>
              <a:buNone/>
            </a:pPr>
            <a:r>
              <a:t/>
            </a:r>
            <a:endParaRPr b="1" i="0" sz="1200" u="none" cap="none" strike="noStrike">
              <a:solidFill>
                <a:srgbClr val="1C1C1C"/>
              </a:solidFill>
              <a:latin typeface="Arial"/>
              <a:ea typeface="Arial"/>
              <a:cs typeface="Arial"/>
              <a:sym typeface="Arial"/>
            </a:endParaRPr>
          </a:p>
          <a:p>
            <a:pPr indent="0" lvl="0" marL="0" marR="0" rtl="0" algn="l">
              <a:lnSpc>
                <a:spcPct val="115000"/>
              </a:lnSpc>
              <a:spcBef>
                <a:spcPts val="1200"/>
              </a:spcBef>
              <a:spcAft>
                <a:spcPts val="0"/>
              </a:spcAft>
              <a:buClr>
                <a:srgbClr val="000000"/>
              </a:buClr>
              <a:buSzPts val="1600"/>
              <a:buFont typeface="Arial"/>
              <a:buNone/>
            </a:pPr>
            <a:r>
              <a:t/>
            </a:r>
            <a:endParaRPr b="1" i="0" sz="1200" u="none" cap="none" strike="noStrike">
              <a:solidFill>
                <a:srgbClr val="1C1C1C"/>
              </a:solidFill>
              <a:latin typeface="Arial"/>
              <a:ea typeface="Arial"/>
              <a:cs typeface="Arial"/>
              <a:sym typeface="Arial"/>
            </a:endParaRPr>
          </a:p>
          <a:p>
            <a:pPr indent="0" lvl="0" marL="0" marR="0" rtl="0" algn="l">
              <a:lnSpc>
                <a:spcPct val="115000"/>
              </a:lnSpc>
              <a:spcBef>
                <a:spcPts val="1200"/>
              </a:spcBef>
              <a:spcAft>
                <a:spcPts val="0"/>
              </a:spcAft>
              <a:buClr>
                <a:srgbClr val="000000"/>
              </a:buClr>
              <a:buSzPts val="1600"/>
              <a:buFont typeface="Arial"/>
              <a:buNone/>
            </a:pPr>
            <a:r>
              <a:t/>
            </a:r>
            <a:endParaRPr b="0" i="0" sz="1800" u="none" cap="none" strike="noStrike">
              <a:solidFill>
                <a:srgbClr val="000000"/>
              </a:solidFill>
              <a:latin typeface="Arial"/>
              <a:ea typeface="Arial"/>
              <a:cs typeface="Arial"/>
              <a:sym typeface="Arial"/>
            </a:endParaRPr>
          </a:p>
          <a:p>
            <a:pPr indent="0" lvl="0" marL="0" marR="0" rtl="0" algn="l">
              <a:lnSpc>
                <a:spcPct val="115000"/>
              </a:lnSpc>
              <a:spcBef>
                <a:spcPts val="1200"/>
              </a:spcBef>
              <a:spcAft>
                <a:spcPts val="0"/>
              </a:spcAft>
              <a:buClr>
                <a:srgbClr val="000000"/>
              </a:buClr>
              <a:buSzPts val="1600"/>
              <a:buFont typeface="Arial"/>
              <a:buNone/>
            </a:pPr>
            <a:r>
              <a:t/>
            </a:r>
            <a:endParaRPr b="0" i="0" sz="1800" u="none" cap="none" strike="noStrike">
              <a:solidFill>
                <a:srgbClr val="000000"/>
              </a:solidFill>
              <a:latin typeface="Arial"/>
              <a:ea typeface="Arial"/>
              <a:cs typeface="Arial"/>
              <a:sym typeface="Arial"/>
            </a:endParaRPr>
          </a:p>
          <a:p>
            <a:pPr indent="0" lvl="0" marL="0" marR="0" rtl="0" algn="l">
              <a:lnSpc>
                <a:spcPct val="115000"/>
              </a:lnSpc>
              <a:spcBef>
                <a:spcPts val="1200"/>
              </a:spcBef>
              <a:spcAft>
                <a:spcPts val="0"/>
              </a:spcAft>
              <a:buClr>
                <a:srgbClr val="000000"/>
              </a:buClr>
              <a:buSzPts val="1600"/>
              <a:buFont typeface="Arial"/>
              <a:buNone/>
            </a:pPr>
            <a:r>
              <a:t/>
            </a:r>
            <a:endParaRPr b="1" i="0" sz="1600" u="sng" cap="none" strike="noStrike">
              <a:solidFill>
                <a:srgbClr val="000000"/>
              </a:solidFill>
              <a:latin typeface="Arial"/>
              <a:ea typeface="Arial"/>
              <a:cs typeface="Arial"/>
              <a:sym typeface="Arial"/>
            </a:endParaRPr>
          </a:p>
          <a:p>
            <a:pPr indent="0" lvl="0" marL="0" marR="0" rtl="0" algn="l">
              <a:lnSpc>
                <a:spcPct val="115000"/>
              </a:lnSpc>
              <a:spcBef>
                <a:spcPts val="1200"/>
              </a:spcBef>
              <a:spcAft>
                <a:spcPts val="1200"/>
              </a:spcAft>
              <a:buClr>
                <a:srgbClr val="000000"/>
              </a:buClr>
              <a:buSzPts val="1600"/>
              <a:buFont typeface="Arial"/>
              <a:buNone/>
            </a:pPr>
            <a:r>
              <a:t/>
            </a:r>
            <a:endParaRPr b="0" i="0" sz="1600" u="none" cap="none" strike="noStrike">
              <a:solidFill>
                <a:srgbClr val="000000"/>
              </a:solidFill>
              <a:latin typeface="Arial"/>
              <a:ea typeface="Arial"/>
              <a:cs typeface="Arial"/>
              <a:sym typeface="Arial"/>
            </a:endParaRPr>
          </a:p>
        </p:txBody>
      </p:sp>
      <p:sp>
        <p:nvSpPr>
          <p:cNvPr id="25" name="Google Shape;25;g113bf7c196f_0_22"/>
          <p:cNvSpPr txBox="1"/>
          <p:nvPr/>
        </p:nvSpPr>
        <p:spPr>
          <a:xfrm>
            <a:off x="363575" y="6055650"/>
            <a:ext cx="6130800" cy="2997900"/>
          </a:xfrm>
          <a:prstGeom prst="rect">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600"/>
              <a:buFont typeface="Arial"/>
              <a:buNone/>
            </a:pPr>
            <a:r>
              <a:rPr b="1" i="0" lang="en-US" sz="1500" u="sng" cap="none" strike="noStrike">
                <a:solidFill>
                  <a:schemeClr val="dk1"/>
                </a:solidFill>
                <a:latin typeface="Arial"/>
                <a:ea typeface="Arial"/>
                <a:cs typeface="Arial"/>
                <a:sym typeface="Arial"/>
              </a:rPr>
              <a:t>Expectations:</a:t>
            </a:r>
            <a:endParaRPr b="1" i="0" sz="15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chemeClr val="dk1"/>
              </a:solidFill>
              <a:latin typeface="Arial"/>
              <a:ea typeface="Arial"/>
              <a:cs typeface="Arial"/>
              <a:sym typeface="Arial"/>
            </a:endParaRPr>
          </a:p>
          <a:p>
            <a:pPr indent="-323850" lvl="0" marL="457200" marR="0" rtl="0" algn="l">
              <a:lnSpc>
                <a:spcPct val="100000"/>
              </a:lnSpc>
              <a:spcBef>
                <a:spcPts val="0"/>
              </a:spcBef>
              <a:spcAft>
                <a:spcPts val="0"/>
              </a:spcAft>
              <a:buClr>
                <a:schemeClr val="dk1"/>
              </a:buClr>
              <a:buSzPts val="1500"/>
              <a:buFont typeface="Arial"/>
              <a:buChar char="-"/>
            </a:pPr>
            <a:r>
              <a:rPr b="0" i="0" lang="en-US" sz="1500" u="none" cap="none" strike="noStrike">
                <a:solidFill>
                  <a:schemeClr val="dk1"/>
                </a:solidFill>
                <a:latin typeface="Arial"/>
                <a:ea typeface="Arial"/>
                <a:cs typeface="Arial"/>
                <a:sym typeface="Arial"/>
              </a:rPr>
              <a:t>Interesting and important facts about stings</a:t>
            </a:r>
            <a:endParaRPr b="0" i="0" sz="1500" u="none" cap="none" strike="noStrike">
              <a:solidFill>
                <a:schemeClr val="dk1"/>
              </a:solidFill>
              <a:latin typeface="Arial"/>
              <a:ea typeface="Arial"/>
              <a:cs typeface="Arial"/>
              <a:sym typeface="Arial"/>
            </a:endParaRPr>
          </a:p>
          <a:p>
            <a:pPr indent="-323850" lvl="0" marL="457200" marR="0" rtl="0" algn="l">
              <a:lnSpc>
                <a:spcPct val="100000"/>
              </a:lnSpc>
              <a:spcBef>
                <a:spcPts val="0"/>
              </a:spcBef>
              <a:spcAft>
                <a:spcPts val="0"/>
              </a:spcAft>
              <a:buClr>
                <a:schemeClr val="dk1"/>
              </a:buClr>
              <a:buSzPts val="1500"/>
              <a:buFont typeface="Noto Sans Symbols"/>
              <a:buChar char="-"/>
            </a:pPr>
            <a:r>
              <a:rPr b="0" i="0" lang="en-US" sz="1500" u="none" cap="none" strike="noStrike">
                <a:solidFill>
                  <a:schemeClr val="dk1"/>
                </a:solidFill>
                <a:latin typeface="Arial"/>
                <a:ea typeface="Arial"/>
                <a:cs typeface="Arial"/>
                <a:sym typeface="Arial"/>
              </a:rPr>
              <a:t>Detailed writing demonstrating a good range of punctuation.</a:t>
            </a:r>
            <a:endParaRPr b="0" i="0" sz="1500" u="none" cap="none" strike="noStrike">
              <a:solidFill>
                <a:srgbClr val="000000"/>
              </a:solidFill>
              <a:latin typeface="Arial"/>
              <a:ea typeface="Arial"/>
              <a:cs typeface="Arial"/>
              <a:sym typeface="Arial"/>
            </a:endParaRPr>
          </a:p>
          <a:p>
            <a:pPr indent="-323850" lvl="0" marL="457200" marR="0" rtl="0" algn="l">
              <a:lnSpc>
                <a:spcPct val="100000"/>
              </a:lnSpc>
              <a:spcBef>
                <a:spcPts val="0"/>
              </a:spcBef>
              <a:spcAft>
                <a:spcPts val="0"/>
              </a:spcAft>
              <a:buClr>
                <a:schemeClr val="dk1"/>
              </a:buClr>
              <a:buSzPts val="1500"/>
              <a:buFont typeface="Noto Sans Symbols"/>
              <a:buChar char="-"/>
            </a:pPr>
            <a:r>
              <a:rPr b="0" i="0" lang="en-US" sz="1500" u="none" cap="none" strike="noStrike">
                <a:solidFill>
                  <a:schemeClr val="dk1"/>
                </a:solidFill>
                <a:latin typeface="Arial"/>
                <a:ea typeface="Arial"/>
                <a:cs typeface="Arial"/>
                <a:sym typeface="Arial"/>
              </a:rPr>
              <a:t>Organised writing using paragraphs.</a:t>
            </a:r>
            <a:endParaRPr b="0" i="0" sz="1500" u="none" cap="none" strike="noStrike">
              <a:solidFill>
                <a:srgbClr val="000000"/>
              </a:solidFill>
              <a:latin typeface="Arial"/>
              <a:ea typeface="Arial"/>
              <a:cs typeface="Arial"/>
              <a:sym typeface="Arial"/>
            </a:endParaRPr>
          </a:p>
          <a:p>
            <a:pPr indent="-323850" lvl="0" marL="457200" marR="0" rtl="0" algn="l">
              <a:lnSpc>
                <a:spcPct val="100000"/>
              </a:lnSpc>
              <a:spcBef>
                <a:spcPts val="0"/>
              </a:spcBef>
              <a:spcAft>
                <a:spcPts val="0"/>
              </a:spcAft>
              <a:buClr>
                <a:schemeClr val="dk1"/>
              </a:buClr>
              <a:buSzPts val="1500"/>
              <a:buFont typeface="Noto Sans Symbols"/>
              <a:buChar char="-"/>
            </a:pPr>
            <a:r>
              <a:rPr b="0" i="0" lang="en-US" sz="1500" u="none" cap="none" strike="noStrike">
                <a:solidFill>
                  <a:schemeClr val="dk1"/>
                </a:solidFill>
                <a:latin typeface="Arial"/>
                <a:ea typeface="Arial"/>
                <a:cs typeface="Arial"/>
                <a:sym typeface="Arial"/>
              </a:rPr>
              <a:t>Scientific vocabulary choices.</a:t>
            </a:r>
            <a:endParaRPr b="0" i="0" sz="1500" u="none" cap="none" strike="noStrike">
              <a:solidFill>
                <a:schemeClr val="dk1"/>
              </a:solidFill>
              <a:latin typeface="Arial"/>
              <a:ea typeface="Arial"/>
              <a:cs typeface="Arial"/>
              <a:sym typeface="Arial"/>
            </a:endParaRPr>
          </a:p>
          <a:p>
            <a:pPr indent="-323850" lvl="0" marL="457200" marR="0" rtl="0" algn="l">
              <a:lnSpc>
                <a:spcPct val="100000"/>
              </a:lnSpc>
              <a:spcBef>
                <a:spcPts val="0"/>
              </a:spcBef>
              <a:spcAft>
                <a:spcPts val="0"/>
              </a:spcAft>
              <a:buClr>
                <a:schemeClr val="dk1"/>
              </a:buClr>
              <a:buSzPts val="1500"/>
              <a:buFont typeface="Arial"/>
              <a:buChar char="-"/>
            </a:pPr>
            <a:r>
              <a:rPr b="0" i="0" lang="en-US" sz="1500" u="none" cap="none" strike="noStrike">
                <a:solidFill>
                  <a:schemeClr val="dk1"/>
                </a:solidFill>
                <a:latin typeface="Arial"/>
                <a:ea typeface="Arial"/>
                <a:cs typeface="Arial"/>
                <a:sym typeface="Arial"/>
              </a:rPr>
              <a:t>Illustrations and diagrams</a:t>
            </a:r>
            <a:endParaRPr b="0" i="0" sz="1500" u="none" cap="none" strike="noStrike">
              <a:solidFill>
                <a:schemeClr val="dk1"/>
              </a:solidFill>
              <a:latin typeface="Arial"/>
              <a:ea typeface="Arial"/>
              <a:cs typeface="Arial"/>
              <a:sym typeface="Arial"/>
            </a:endParaRPr>
          </a:p>
          <a:p>
            <a:pPr indent="-323850" lvl="0" marL="457200" marR="0" rtl="0" algn="l">
              <a:lnSpc>
                <a:spcPct val="100000"/>
              </a:lnSpc>
              <a:spcBef>
                <a:spcPts val="0"/>
              </a:spcBef>
              <a:spcAft>
                <a:spcPts val="0"/>
              </a:spcAft>
              <a:buClr>
                <a:schemeClr val="dk1"/>
              </a:buClr>
              <a:buSzPts val="1500"/>
              <a:buFont typeface="Noto Sans Symbols"/>
              <a:buChar char="-"/>
            </a:pPr>
            <a:r>
              <a:rPr b="0" i="0" lang="en-US" sz="1500" u="none" cap="none" strike="noStrike">
                <a:solidFill>
                  <a:schemeClr val="dk1"/>
                </a:solidFill>
                <a:latin typeface="Arial"/>
                <a:ea typeface="Arial"/>
                <a:cs typeface="Arial"/>
                <a:sym typeface="Arial"/>
              </a:rPr>
              <a:t>Neat, legible writing in blue or black ink OR neatly word-processed with font no bigger than size 14. </a:t>
            </a:r>
            <a:endParaRPr b="1" i="0" sz="1600" u="sng" cap="none" strike="noStrike">
              <a:solidFill>
                <a:schemeClr val="dk1"/>
              </a:solidFill>
              <a:latin typeface="Arial"/>
              <a:ea typeface="Arial"/>
              <a:cs typeface="Arial"/>
              <a:sym typeface="Arial"/>
            </a:endParaRPr>
          </a:p>
          <a:p>
            <a:pPr indent="0" lvl="0" marL="0" marR="0" rtl="0" algn="l">
              <a:lnSpc>
                <a:spcPct val="115000"/>
              </a:lnSpc>
              <a:spcBef>
                <a:spcPts val="120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15000"/>
              </a:lnSpc>
              <a:spcBef>
                <a:spcPts val="1200"/>
              </a:spcBef>
              <a:spcAft>
                <a:spcPts val="0"/>
              </a:spcAft>
              <a:buClr>
                <a:srgbClr val="000000"/>
              </a:buClr>
              <a:buSzPts val="1400"/>
              <a:buFont typeface="Arial"/>
              <a:buNone/>
            </a:pPr>
            <a:r>
              <a:t/>
            </a:r>
            <a:endParaRPr b="0" i="0" sz="1400" u="none" cap="none" strike="noStrike">
              <a:solidFill>
                <a:srgbClr val="1C1C1C"/>
              </a:solidFill>
              <a:latin typeface="Arial"/>
              <a:ea typeface="Arial"/>
              <a:cs typeface="Arial"/>
              <a:sym typeface="Arial"/>
            </a:endParaRPr>
          </a:p>
          <a:p>
            <a:pPr indent="0" lvl="0" marL="0" marR="0" rtl="0" algn="l">
              <a:lnSpc>
                <a:spcPct val="115000"/>
              </a:lnSpc>
              <a:spcBef>
                <a:spcPts val="1200"/>
              </a:spcBef>
              <a:spcAft>
                <a:spcPts val="0"/>
              </a:spcAft>
              <a:buClr>
                <a:srgbClr val="000000"/>
              </a:buClr>
              <a:buSzPts val="1400"/>
              <a:buFont typeface="Arial"/>
              <a:buNone/>
            </a:pPr>
            <a:r>
              <a:rPr b="0" i="0" lang="en-US" sz="1400" u="none" cap="none" strike="noStrike">
                <a:solidFill>
                  <a:srgbClr val="FF0000"/>
                </a:solidFill>
                <a:latin typeface="Arial"/>
                <a:ea typeface="Arial"/>
                <a:cs typeface="Arial"/>
                <a:sym typeface="Arial"/>
              </a:rPr>
              <a:t> </a:t>
            </a:r>
            <a:endParaRPr b="0" i="0" sz="1400" u="none" cap="none" strike="noStrike">
              <a:solidFill>
                <a:srgbClr val="FF0000"/>
              </a:solidFill>
              <a:latin typeface="Arial"/>
              <a:ea typeface="Arial"/>
              <a:cs typeface="Arial"/>
              <a:sym typeface="Arial"/>
            </a:endParaRPr>
          </a:p>
          <a:p>
            <a:pPr indent="0" lvl="0" marL="0" marR="0" rtl="0" algn="l">
              <a:lnSpc>
                <a:spcPct val="100000"/>
              </a:lnSpc>
              <a:spcBef>
                <a:spcPts val="120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600" u="none" cap="none" strike="noStrike">
              <a:solidFill>
                <a:srgbClr val="000000"/>
              </a:solidFill>
              <a:latin typeface="Arial"/>
              <a:ea typeface="Arial"/>
              <a:cs typeface="Arial"/>
              <a:sym typeface="Arial"/>
            </a:endParaRPr>
          </a:p>
        </p:txBody>
      </p:sp>
      <p:sp>
        <p:nvSpPr>
          <p:cNvPr id="26" name="Google Shape;26;g113bf7c196f_0_22"/>
          <p:cNvSpPr txBox="1"/>
          <p:nvPr/>
        </p:nvSpPr>
        <p:spPr>
          <a:xfrm>
            <a:off x="4857750" y="8221650"/>
            <a:ext cx="1890600" cy="831900"/>
          </a:xfrm>
          <a:prstGeom prst="rect">
            <a:avLst/>
          </a:prstGeom>
          <a:solidFill>
            <a:srgbClr val="FFFF00"/>
          </a:solidFill>
          <a:ln cap="flat" cmpd="sng" w="9525">
            <a:solidFill>
              <a:srgbClr val="23A7F9"/>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1C1C1C"/>
              </a:buClr>
              <a:buSzPts val="1600"/>
              <a:buFont typeface="Arial"/>
              <a:buNone/>
            </a:pPr>
            <a:r>
              <a:rPr b="1" i="0" lang="en-US" sz="1600" u="sng" cap="none" strike="noStrike">
                <a:solidFill>
                  <a:srgbClr val="1C1C1C"/>
                </a:solidFill>
                <a:latin typeface="Arial"/>
                <a:ea typeface="Arial"/>
                <a:cs typeface="Arial"/>
                <a:sym typeface="Arial"/>
              </a:rPr>
              <a:t>Due date</a:t>
            </a:r>
            <a:r>
              <a:rPr b="0" i="0" lang="en-US" sz="1600" u="none" cap="none" strike="noStrike">
                <a:solidFill>
                  <a:srgbClr val="1C1C1C"/>
                </a:solidFill>
                <a:latin typeface="Arial"/>
                <a:ea typeface="Arial"/>
                <a:cs typeface="Arial"/>
                <a:sym typeface="Arial"/>
              </a:rPr>
              <a:t>:</a:t>
            </a:r>
            <a:endParaRPr b="0" i="0" sz="1600" u="none" cap="none" strike="noStrike">
              <a:solidFill>
                <a:srgbClr val="1C1C1C"/>
              </a:solidFill>
              <a:latin typeface="Arial"/>
              <a:ea typeface="Arial"/>
              <a:cs typeface="Arial"/>
              <a:sym typeface="Arial"/>
            </a:endParaRPr>
          </a:p>
          <a:p>
            <a:pPr indent="0" lvl="0" marL="0" marR="0" rtl="0" algn="ctr">
              <a:lnSpc>
                <a:spcPct val="100000"/>
              </a:lnSpc>
              <a:spcBef>
                <a:spcPts val="0"/>
              </a:spcBef>
              <a:spcAft>
                <a:spcPts val="0"/>
              </a:spcAft>
              <a:buClr>
                <a:srgbClr val="1C1C1C"/>
              </a:buClr>
              <a:buSzPts val="1600"/>
              <a:buFont typeface="Arial"/>
              <a:buNone/>
            </a:pPr>
            <a:r>
              <a:rPr b="0" i="0" lang="en-US" sz="1600" u="none" cap="none" strike="noStrike">
                <a:solidFill>
                  <a:srgbClr val="1C1C1C"/>
                </a:solidFill>
                <a:latin typeface="Arial"/>
                <a:ea typeface="Arial"/>
                <a:cs typeface="Arial"/>
                <a:sym typeface="Arial"/>
              </a:rPr>
              <a:t>Monday </a:t>
            </a:r>
            <a:r>
              <a:rPr lang="en-US" sz="1600">
                <a:solidFill>
                  <a:srgbClr val="1C1C1C"/>
                </a:solidFill>
              </a:rPr>
              <a:t>27th March</a:t>
            </a:r>
            <a:r>
              <a:rPr b="0" i="0" lang="en-US" sz="1600" u="none" cap="none" strike="noStrike">
                <a:solidFill>
                  <a:srgbClr val="1C1C1C"/>
                </a:solidFill>
                <a:latin typeface="Arial"/>
                <a:ea typeface="Arial"/>
                <a:cs typeface="Arial"/>
                <a:sym typeface="Arial"/>
              </a:rPr>
              <a:t> 2023</a:t>
            </a:r>
            <a:endParaRPr b="0" i="0" sz="1600" u="none" cap="none" strike="noStrike">
              <a:solidFill>
                <a:srgbClr val="1C1C1C"/>
              </a:solidFill>
              <a:latin typeface="Arial"/>
              <a:ea typeface="Arial"/>
              <a:cs typeface="Arial"/>
              <a:sym typeface="Arial"/>
            </a:endParaRPr>
          </a:p>
          <a:p>
            <a:pPr indent="0" lvl="0" marL="0" marR="0" rtl="0" algn="ctr">
              <a:lnSpc>
                <a:spcPct val="100000"/>
              </a:lnSpc>
              <a:spcBef>
                <a:spcPts val="0"/>
              </a:spcBef>
              <a:spcAft>
                <a:spcPts val="0"/>
              </a:spcAft>
              <a:buClr>
                <a:srgbClr val="1C1C1C"/>
              </a:buClr>
              <a:buSzPts val="16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3_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Annabelle Grey</dc:creator>
</cp:coreProperties>
</file>