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GAqI8Q9Ko2/4dsp0llmv8bMLF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3bf7c196f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3bf7c196f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113bf7c196f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g113bf7c196f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3bf7c196f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g113bf7c196f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Textiles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13bf7c196f_0_22"/>
          <p:cNvSpPr txBox="1"/>
          <p:nvPr/>
        </p:nvSpPr>
        <p:spPr>
          <a:xfrm>
            <a:off x="376250" y="2139950"/>
            <a:ext cx="6105600" cy="119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children have been learning how to do a running stitch, back stitch, over stitch, blanket stitch and attaching a button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3bf7c196f_0_22"/>
          <p:cNvSpPr txBox="1"/>
          <p:nvPr/>
        </p:nvSpPr>
        <p:spPr>
          <a:xfrm>
            <a:off x="350825" y="3413675"/>
            <a:ext cx="6130800" cy="1383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Research 2 new stitches and create a tutorial of how to do them.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3bf7c196f_0_22"/>
          <p:cNvSpPr txBox="1"/>
          <p:nvPr/>
        </p:nvSpPr>
        <p:spPr>
          <a:xfrm>
            <a:off x="350825" y="4881275"/>
            <a:ext cx="6130800" cy="3305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the research that you have completed about the different stitches.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tutorial could be a video or an information handout to help others to learn and use the two stitches.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3bf7c196f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/>
              <a:t>Monday 27th March 2923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