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hVv/dRybT6K7810rVaaSOZogaB5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0b6fa7aebf_0_11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0b6fa7aebf_0_11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84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0b6fa7aebf_0_11"/>
          <p:cNvSpPr txBox="1"/>
          <p:nvPr/>
        </p:nvSpPr>
        <p:spPr>
          <a:xfrm>
            <a:off x="376200" y="2139025"/>
            <a:ext cx="6105600" cy="1086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Last half term the children </a:t>
            </a:r>
            <a:r>
              <a:rPr lang="en-US">
                <a:solidFill>
                  <a:schemeClr val="dk1"/>
                </a:solidFill>
              </a:rPr>
              <a:t>were learning about creating a blog on google sites. 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0b6fa7aebf_0_11"/>
          <p:cNvSpPr txBox="1"/>
          <p:nvPr/>
        </p:nvSpPr>
        <p:spPr>
          <a:xfrm>
            <a:off x="350825" y="3399621"/>
            <a:ext cx="6130800" cy="1172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create a</a:t>
            </a:r>
            <a:r>
              <a:rPr lang="en-US"/>
              <a:t> blog on google sites about an interest of theirs. 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0b6fa7aebf_0_1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0b6fa7aebf_0_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0b6fa7aebf_0_1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0b6fa7aebf_0_1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0b6fa7aebf_0_1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Computing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0b6fa7aebf_0_11"/>
          <p:cNvSpPr txBox="1"/>
          <p:nvPr/>
        </p:nvSpPr>
        <p:spPr>
          <a:xfrm>
            <a:off x="350825" y="4745725"/>
            <a:ext cx="6130800" cy="3441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Create a blog that:</a:t>
            </a:r>
            <a:endParaRPr>
              <a:solidFill>
                <a:schemeClr val="dk1"/>
              </a:solidFill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has used two or more sources (website references) of information, which are references appropriately</a:t>
            </a:r>
            <a:endParaRPr>
              <a:solidFill>
                <a:schemeClr val="dk1"/>
              </a:solidFill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has been formatted appropriately </a:t>
            </a:r>
            <a:endParaRPr>
              <a:solidFill>
                <a:schemeClr val="dk1"/>
              </a:solidFill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has included some of the following features: bullet points, </a:t>
            </a:r>
            <a:r>
              <a:rPr lang="en-US">
                <a:solidFill>
                  <a:schemeClr val="dk1"/>
                </a:solidFill>
              </a:rPr>
              <a:t>alignment</a:t>
            </a:r>
            <a:r>
              <a:rPr lang="en-US">
                <a:solidFill>
                  <a:schemeClr val="dk1"/>
                </a:solidFill>
              </a:rPr>
              <a:t>, font style and size, titles and colours</a:t>
            </a:r>
            <a:endParaRPr>
              <a:solidFill>
                <a:schemeClr val="dk1"/>
              </a:solidFill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has images that are suitable for the blog</a:t>
            </a:r>
            <a:endParaRPr>
              <a:solidFill>
                <a:schemeClr val="dk1"/>
              </a:solidFill>
            </a:endParaRPr>
          </a:p>
          <a:p>
            <a:pPr indent="-3175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references the author/location of the images used.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