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ieilddZ2juYPOeyUzwyx7r7aid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6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theme" Target="../theme/theme7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4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235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235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020394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29427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C1C1C"/>
                </a:solidFill>
              </a:rPr>
              <a:t>- Natural resources </a:t>
            </a:r>
            <a:endParaRPr sz="1600">
              <a:solidFill>
                <a:srgbClr val="1C1C1C"/>
              </a:solidFill>
            </a:endParaRPr>
          </a:p>
          <a:p>
            <a:pPr indent="0" lvl="0" marL="629427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C1C1C"/>
                </a:solidFill>
              </a:rPr>
              <a:t>- Sustainability  </a:t>
            </a:r>
            <a:endParaRPr sz="1600">
              <a:solidFill>
                <a:srgbClr val="1C1C1C"/>
              </a:solidFill>
            </a:endParaRPr>
          </a:p>
          <a:p>
            <a:pPr indent="0" lvl="0" marL="629427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C1C1C"/>
                </a:solidFill>
              </a:rPr>
              <a:t>- Environmental impact of human behaviour 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50825" y="3160346"/>
            <a:ext cx="6130800" cy="141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Design and make a useful sustainable/environmentally friendly product.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</a:t>
            </a:r>
            <a:r>
              <a:rPr lang="en-US" sz="1600">
                <a:solidFill>
                  <a:srgbClr val="1C1C1C"/>
                </a:solidFill>
              </a:rPr>
              <a:t>ay 13th February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 sz="1600">
                <a:solidFill>
                  <a:srgbClr val="1C1C1C"/>
                </a:solidFill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Y</a:t>
            </a:r>
            <a:r>
              <a:rPr lang="en-US" sz="1800">
                <a:solidFill>
                  <a:schemeClr val="dk1"/>
                </a:solidFill>
              </a:rPr>
              <a:t>6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Geography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50825" y="4572150"/>
            <a:ext cx="6156300" cy="2892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- Research findings on the unsustainable/polluting version of your product - explain how its production and consumption is impacting the planet. 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- An annotated sketch of your product identifying the sustainable materials used and the product’s design features.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 - An evaluation of your product: how easy was it to produce? how is it sustainable/environmentally friendly? how effective is it? - One finished product. </a:t>
            </a:r>
            <a:endParaRPr i="0" sz="1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