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jDUZeVzfBYg/hh1j8rhGYpVPSK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p1:notes"/>
          <p:cNvSpPr/>
          <p:nvPr>
            <p:ph idx="2" type="sldImg"/>
          </p:nvPr>
        </p:nvSpPr>
        <p:spPr>
          <a:xfrm>
            <a:off x="2328863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843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"/>
          <p:cNvSpPr txBox="1"/>
          <p:nvPr/>
        </p:nvSpPr>
        <p:spPr>
          <a:xfrm>
            <a:off x="376250" y="2139950"/>
            <a:ext cx="6105600" cy="1193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have been learning how to do a cross stitch and a running stitch to create a bookmark.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"/>
          <p:cNvSpPr txBox="1"/>
          <p:nvPr/>
        </p:nvSpPr>
        <p:spPr>
          <a:xfrm>
            <a:off x="350825" y="3413675"/>
            <a:ext cx="6130800" cy="13836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Task: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design, make and evaluate an item using cross stitch. For example a bookmark or image.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lang="en-US"/>
              <a:t>Monday 27th March 2023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Spring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Textiles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"/>
          <p:cNvSpPr txBox="1"/>
          <p:nvPr/>
        </p:nvSpPr>
        <p:spPr>
          <a:xfrm>
            <a:off x="350837" y="4832350"/>
            <a:ext cx="6130800" cy="3354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Expectations:</a:t>
            </a:r>
            <a:endParaRPr b="1" i="0" sz="16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design, make and evaluate an item using cross stitch.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your design include: a name for your product, an image of what you are going to make, a list of equipment and materials that you will need as well as a method of how you will make it.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Whilst making your product, take pictures of both you making your product and your product at different stages.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your evaluation include: what you like about your product, if there is anything that you would change about your product and if you enjoyed making it. (Remember this should be written as a paragraph like we do in class)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6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