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144000" cx="6858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orient="horz" pos="5299">
          <p15:clr>
            <a:srgbClr val="000000"/>
          </p15:clr>
        </p15:guide>
        <p15:guide id="3" orient="horz" pos="461">
          <p15:clr>
            <a:srgbClr val="000000"/>
          </p15:clr>
        </p15:guide>
        <p15:guide id="4" orient="horz" pos="643">
          <p15:clr>
            <a:srgbClr val="000000"/>
          </p15:clr>
        </p15:guide>
        <p15:guide id="5" orient="horz" pos="5117">
          <p15:clr>
            <a:srgbClr val="000000"/>
          </p15:clr>
        </p15:guide>
        <p15:guide id="6" pos="2160">
          <p15:clr>
            <a:srgbClr val="000000"/>
          </p15:clr>
        </p15:guide>
        <p15:guide id="7" pos="255">
          <p15:clr>
            <a:srgbClr val="000000"/>
          </p15:clr>
        </p15:guide>
        <p15:guide id="8" pos="4065">
          <p15:clr>
            <a:srgbClr val="000000"/>
          </p15:clr>
        </p15:guide>
        <p15:guide id="9" pos="357">
          <p15:clr>
            <a:srgbClr val="000000"/>
          </p15:clr>
        </p15:guide>
        <p15:guide id="10" pos="3963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7" roundtripDataSignature="AMtx7mj7j+ljHdYiR2dBEsAz+bmrqrR6R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5299" orient="horz"/>
        <p:guide pos="461" orient="horz"/>
        <p:guide pos="643" orient="horz"/>
        <p:guide pos="5117" orient="horz"/>
        <p:guide pos="2160"/>
        <p:guide pos="255"/>
        <p:guide pos="4065"/>
        <p:guide pos="357"/>
        <p:guide pos="396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7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28862" y="1162050"/>
            <a:ext cx="23526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7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:notes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" name="Google Shape;17;p1:notes"/>
          <p:cNvSpPr/>
          <p:nvPr>
            <p:ph idx="2" type="sldImg"/>
          </p:nvPr>
        </p:nvSpPr>
        <p:spPr>
          <a:xfrm>
            <a:off x="2328863" y="1162050"/>
            <a:ext cx="23526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>
            <p:ph type="title"/>
          </p:nvPr>
        </p:nvSpPr>
        <p:spPr>
          <a:xfrm>
            <a:off x="342899" y="638527"/>
            <a:ext cx="6165056" cy="1325741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fmla="val 572" name="adj"/>
            </a:avLst>
          </a:prstGeom>
          <a:solidFill>
            <a:schemeClr val="lt1">
              <a:alpha val="87450"/>
            </a:schemeClr>
          </a:solidFill>
          <a:ln cap="rnd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FFE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"/>
          <p:cNvSpPr txBox="1"/>
          <p:nvPr/>
        </p:nvSpPr>
        <p:spPr>
          <a:xfrm>
            <a:off x="376250" y="2139950"/>
            <a:ext cx="6105600" cy="9540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Link to learning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 have been </a:t>
            </a:r>
            <a:r>
              <a:rPr lang="en-US" sz="1600">
                <a:solidFill>
                  <a:schemeClr val="dk1"/>
                </a:solidFill>
              </a:rPr>
              <a:t>listening to and exploring a range of instruments with keyboards.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1"/>
          <p:cNvSpPr txBox="1"/>
          <p:nvPr/>
        </p:nvSpPr>
        <p:spPr>
          <a:xfrm>
            <a:off x="363650" y="3271350"/>
            <a:ext cx="6130800" cy="13836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Your Task:</a:t>
            </a:r>
            <a:endParaRPr b="1" i="0" sz="16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en-US" sz="1600"/>
              <a:t> present an informative, colourful  </a:t>
            </a:r>
            <a:r>
              <a:rPr lang="en-US" sz="1600"/>
              <a:t>display</a:t>
            </a:r>
            <a:r>
              <a:rPr lang="en-US" sz="1600"/>
              <a:t> of a range of instruments with keyboards.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1"/>
          <p:cNvSpPr txBox="1"/>
          <p:nvPr/>
        </p:nvSpPr>
        <p:spPr>
          <a:xfrm>
            <a:off x="4857750" y="8221650"/>
            <a:ext cx="1890600" cy="8319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rgbClr val="23A7F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Due date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Monday 27th March 2023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" name="Google Shape;22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6237" y="555625"/>
            <a:ext cx="1008062" cy="1008062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1"/>
          <p:cNvSpPr txBox="1"/>
          <p:nvPr/>
        </p:nvSpPr>
        <p:spPr>
          <a:xfrm>
            <a:off x="350837" y="587375"/>
            <a:ext cx="6156300" cy="9540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Enrichment Homework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Spring 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1"/>
          <p:cNvSpPr txBox="1"/>
          <p:nvPr/>
        </p:nvSpPr>
        <p:spPr>
          <a:xfrm>
            <a:off x="350837" y="1585912"/>
            <a:ext cx="3078300" cy="3684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Group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    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1"/>
          <p:cNvSpPr txBox="1"/>
          <p:nvPr/>
        </p:nvSpPr>
        <p:spPr>
          <a:xfrm>
            <a:off x="3489325" y="1595437"/>
            <a:ext cx="3024300" cy="3699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 </a:t>
            </a:r>
            <a:r>
              <a:rPr lang="en-US" sz="1800">
                <a:solidFill>
                  <a:schemeClr val="dk1"/>
                </a:solidFill>
              </a:rPr>
              <a:t>Music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1"/>
          <p:cNvSpPr txBox="1"/>
          <p:nvPr/>
        </p:nvSpPr>
        <p:spPr>
          <a:xfrm>
            <a:off x="350837" y="4832350"/>
            <a:ext cx="6130800" cy="3354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Expectations:</a:t>
            </a:r>
            <a:endParaRPr b="1" i="0" sz="16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1" sz="1600" u="sng">
              <a:solidFill>
                <a:schemeClr val="dk1"/>
              </a:solidFill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-US" sz="1600">
                <a:solidFill>
                  <a:schemeClr val="dk1"/>
                </a:solidFill>
              </a:rPr>
              <a:t>Your display must be </a:t>
            </a:r>
            <a:r>
              <a:rPr lang="en-US" sz="1600">
                <a:solidFill>
                  <a:schemeClr val="dk1"/>
                </a:solidFill>
              </a:rPr>
              <a:t>presented</a:t>
            </a:r>
            <a:r>
              <a:rPr lang="en-US" sz="1600">
                <a:solidFill>
                  <a:schemeClr val="dk1"/>
                </a:solidFill>
              </a:rPr>
              <a:t> on one or two sheets of A4 or a piece of A3 paper (please ask me if you need paper)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-US" sz="1600">
                <a:solidFill>
                  <a:schemeClr val="dk1"/>
                </a:solidFill>
              </a:rPr>
              <a:t>The title of the task is Keyboard Instruments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-US" sz="1600">
                <a:solidFill>
                  <a:schemeClr val="dk1"/>
                </a:solidFill>
              </a:rPr>
              <a:t>You can use colours and/or printed </a:t>
            </a:r>
            <a:r>
              <a:rPr lang="en-US" sz="1600">
                <a:solidFill>
                  <a:schemeClr val="dk1"/>
                </a:solidFill>
              </a:rPr>
              <a:t>pictures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-US" sz="1600">
                <a:solidFill>
                  <a:schemeClr val="dk1"/>
                </a:solidFill>
              </a:rPr>
              <a:t>Every instrument chosen needs to be named clearly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-US" sz="1600">
                <a:solidFill>
                  <a:schemeClr val="dk1"/>
                </a:solidFill>
              </a:rPr>
              <a:t>Every instrument chosen needs to be </a:t>
            </a:r>
            <a:r>
              <a:rPr lang="en-US" sz="1600">
                <a:solidFill>
                  <a:schemeClr val="dk1"/>
                </a:solidFill>
              </a:rPr>
              <a:t>accompanied</a:t>
            </a:r>
            <a:r>
              <a:rPr lang="en-US" sz="1600">
                <a:solidFill>
                  <a:schemeClr val="dk1"/>
                </a:solidFill>
              </a:rPr>
              <a:t> with a paragraph of </a:t>
            </a:r>
            <a:r>
              <a:rPr lang="en-US" sz="1600">
                <a:solidFill>
                  <a:schemeClr val="dk1"/>
                </a:solidFill>
              </a:rPr>
              <a:t>information including a description of how it works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-US" sz="1600">
                <a:solidFill>
                  <a:schemeClr val="dk1"/>
                </a:solidFill>
              </a:rPr>
              <a:t>Spelling punctuation and grammar should be of the highest standard in order that they can be displayed </a:t>
            </a:r>
            <a:endParaRPr sz="16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6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3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Annabelle Grey</dc:creator>
</cp:coreProperties>
</file>