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j7j+ljHdYiR2dBEsAz+bmrqrR6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450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/>
          <p:nvPr/>
        </p:nvSpPr>
        <p:spPr>
          <a:xfrm>
            <a:off x="376250" y="2139950"/>
            <a:ext cx="6105600" cy="95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have been </a:t>
            </a:r>
            <a:r>
              <a:rPr lang="en-US" sz="1600">
                <a:solidFill>
                  <a:schemeClr val="dk1"/>
                </a:solidFill>
              </a:rPr>
              <a:t>listening to and exploring a range of instruments with keyboards.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363650" y="3271350"/>
            <a:ext cx="6130800" cy="1383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n-US" sz="1600"/>
              <a:t> present an informative, colourful  </a:t>
            </a:r>
            <a:r>
              <a:rPr lang="en-US" sz="1600"/>
              <a:t>display</a:t>
            </a:r>
            <a:r>
              <a:rPr lang="en-US" sz="1600"/>
              <a:t> of a range of instruments with keyboards.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Monday 27th March 2023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</a:t>
            </a:r>
            <a:r>
              <a:rPr lang="en-US" sz="1800">
                <a:solidFill>
                  <a:schemeClr val="dk1"/>
                </a:solidFill>
              </a:rPr>
              <a:t>Music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350837" y="4832350"/>
            <a:ext cx="6130800" cy="3354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Expectations:</a:t>
            </a:r>
            <a:endParaRPr b="1" i="0" sz="1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Your display must be </a:t>
            </a:r>
            <a:r>
              <a:rPr lang="en-US" sz="1600">
                <a:solidFill>
                  <a:schemeClr val="dk1"/>
                </a:solidFill>
              </a:rPr>
              <a:t>presented</a:t>
            </a:r>
            <a:r>
              <a:rPr lang="en-US" sz="1600">
                <a:solidFill>
                  <a:schemeClr val="dk1"/>
                </a:solidFill>
              </a:rPr>
              <a:t> on one or two sheets of A4 or a piece of A3 paper (please ask me if you need paper)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The title of the task is Keyboard Instruments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You can use colours and/or printed </a:t>
            </a:r>
            <a:r>
              <a:rPr lang="en-US" sz="1600">
                <a:solidFill>
                  <a:schemeClr val="dk1"/>
                </a:solidFill>
              </a:rPr>
              <a:t>pictures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Every instrument chosen needs to be named clearly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Every instrument chosen needs to be </a:t>
            </a:r>
            <a:r>
              <a:rPr lang="en-US" sz="1600">
                <a:solidFill>
                  <a:schemeClr val="dk1"/>
                </a:solidFill>
              </a:rPr>
              <a:t>accompanied</a:t>
            </a:r>
            <a:r>
              <a:rPr lang="en-US" sz="1600">
                <a:solidFill>
                  <a:schemeClr val="dk1"/>
                </a:solidFill>
              </a:rPr>
              <a:t> with a paragraph of </a:t>
            </a:r>
            <a:r>
              <a:rPr lang="en-US" sz="1600">
                <a:solidFill>
                  <a:schemeClr val="dk1"/>
                </a:solidFill>
              </a:rPr>
              <a:t>information including a description of how it works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Spelling punctuation and grammar should be of the highest standard in order that they can be displayed 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