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gsRB59xE1HYlNnMw0tDFyDxPxj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7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13th February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50" y="2139950"/>
            <a:ext cx="6105600" cy="151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/>
              <a:t>As we continue to develop our musical  knowledge, this half term we will be exploring a range of keyboard instruments and the composers who have used them in their pieces. Composers included will be Debussy, Handel, J.S. Bach, and Couperin. </a:t>
            </a:r>
            <a:endParaRPr sz="1600"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63650" y="3897325"/>
            <a:ext cx="6130800" cy="17619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Research the four composers listed and write a paragraph about each one. Every paragraph should contain information including, dates, nationality, a picture and a brief summary of their life and work.</a:t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Spring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  </a:t>
            </a:r>
            <a:r>
              <a:rPr lang="en-US" sz="1800">
                <a:solidFill>
                  <a:srgbClr val="1C1C1C"/>
                </a:solidFill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Music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50825" y="5804300"/>
            <a:ext cx="6130800" cy="23823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They should be presented in chronological order.</a:t>
            </a:r>
            <a:endParaRPr sz="16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Your presentations can be hand-written/drawn, printed, or a combination of both.</a:t>
            </a:r>
            <a:endParaRPr sz="16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They must be neatly presented with careful attention to spelling, punctuation and grammar.</a:t>
            </a:r>
            <a:endParaRPr sz="1600"/>
          </a:p>
          <a:p>
            <a:pPr indent="0" lvl="0" marL="45720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