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 id="2147483651" r:id="rId6"/>
    <p:sldMasterId id="2147483653" r:id="rId7"/>
    <p:sldMasterId id="2147483655" r:id="rId8"/>
    <p:sldMasterId id="2147483657" r:id="rId9"/>
  </p:sldMasterIdLst>
  <p:notesMasterIdLst>
    <p:notesMasterId r:id="rId10"/>
  </p:notesMasterIdLst>
  <p:sldIdLst>
    <p:sldId id="256" r:id="rId11"/>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GoogleSlidesCustomDataVersion2">
      <go:slidesCustomData xmlns:go="http://customooxmlschemas.google.com/" r:id="rId12" roundtripDataSignature="AMtx7mhtv97yPW/PqqEqorqQTwknk22n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1.xml"/><Relationship Id="rId10" Type="http://schemas.openxmlformats.org/officeDocument/2006/relationships/notesMaster" Target="notesMasters/notesMaster1.xml"/><Relationship Id="rId12" Type="http://customschemas.google.com/relationships/presentationmetadata" Target="metadata"/><Relationship Id="rId9" Type="http://schemas.openxmlformats.org/officeDocument/2006/relationships/slideMaster" Target="slideMasters/slideMaster6.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46" name="Google Shape;46;p1:notes"/>
          <p:cNvSpPr/>
          <p:nvPr>
            <p:ph idx="2" type="sldImg"/>
          </p:nvPr>
        </p:nvSpPr>
        <p:spPr>
          <a:xfrm>
            <a:off x="2328863"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with Box">
  <p:cSld name="Title Slide with Box">
    <p:spTree>
      <p:nvGrpSpPr>
        <p:cNvPr id="28" name="Shape 2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ims Slide">
  <p:cSld name="Aims Slide">
    <p:spTree>
      <p:nvGrpSpPr>
        <p:cNvPr id="37" name="Shape 37"/>
        <p:cNvGrpSpPr/>
        <p:nvPr/>
      </p:nvGrpSpPr>
      <p:grpSpPr>
        <a:xfrm>
          <a:off x="0" y="0"/>
          <a:ext cx="0" cy="0"/>
          <a:chOff x="0" y="0"/>
          <a:chExt cx="0" cy="0"/>
        </a:xfrm>
      </p:grpSpPr>
      <p:sp>
        <p:nvSpPr>
          <p:cNvPr id="38" name="Google Shape;38;p10"/>
          <p:cNvSpPr/>
          <p:nvPr>
            <p:ph idx="1" type="body"/>
          </p:nvPr>
        </p:nvSpPr>
        <p:spPr>
          <a:xfrm>
            <a:off x="471488" y="1503680"/>
            <a:ext cx="5915025" cy="1879600"/>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algn="l">
              <a:lnSpc>
                <a:spcPct val="90000"/>
              </a:lnSpc>
              <a:spcBef>
                <a:spcPts val="1000"/>
              </a:spcBef>
              <a:spcAft>
                <a:spcPts val="0"/>
              </a:spcAft>
              <a:buClr>
                <a:srgbClr val="1C1C1C"/>
              </a:buClr>
              <a:buSzPts val="1800"/>
              <a:buChar char="•"/>
              <a:defRPr sz="1665">
                <a:latin typeface="Arial"/>
                <a:ea typeface="Arial"/>
                <a:cs typeface="Arial"/>
                <a:sym typeface="Arial"/>
              </a:defRPr>
            </a:lvl1pPr>
            <a:lvl2pPr indent="-330200" lvl="1" marL="914400" algn="l">
              <a:lnSpc>
                <a:spcPct val="90000"/>
              </a:lnSpc>
              <a:spcBef>
                <a:spcPts val="500"/>
              </a:spcBef>
              <a:spcAft>
                <a:spcPts val="0"/>
              </a:spcAft>
              <a:buClr>
                <a:srgbClr val="1C1C1C"/>
              </a:buClr>
              <a:buSzPts val="1600"/>
              <a:buChar char="•"/>
              <a:defRPr sz="1480"/>
            </a:lvl2pPr>
            <a:lvl3pPr indent="-342900" lvl="2" marL="1371600" algn="l">
              <a:lnSpc>
                <a:spcPct val="90000"/>
              </a:lnSpc>
              <a:spcBef>
                <a:spcPts val="500"/>
              </a:spcBef>
              <a:spcAft>
                <a:spcPts val="0"/>
              </a:spcAft>
              <a:buClr>
                <a:srgbClr val="1C1C1C"/>
              </a:buClr>
              <a:buSzPts val="1800"/>
              <a:buChar char="•"/>
              <a:defRPr/>
            </a:lvl3pPr>
            <a:lvl4pPr indent="-342900" lvl="3" marL="1828800" algn="l">
              <a:lnSpc>
                <a:spcPct val="90000"/>
              </a:lnSpc>
              <a:spcBef>
                <a:spcPts val="500"/>
              </a:spcBef>
              <a:spcAft>
                <a:spcPts val="0"/>
              </a:spcAft>
              <a:buClr>
                <a:srgbClr val="1C1C1C"/>
              </a:buClr>
              <a:buSzPts val="1800"/>
              <a:buChar char="•"/>
              <a:defRPr/>
            </a:lvl4pPr>
            <a:lvl5pPr indent="-342900" lvl="4" marL="2286000" algn="l">
              <a:lnSpc>
                <a:spcPct val="90000"/>
              </a:lnSpc>
              <a:spcBef>
                <a:spcPts val="500"/>
              </a:spcBef>
              <a:spcAft>
                <a:spcPts val="0"/>
              </a:spcAft>
              <a:buClr>
                <a:srgbClr val="1C1C1C"/>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p:cSld name="End Slide">
    <p:spTree>
      <p:nvGrpSpPr>
        <p:cNvPr id="43" name="Shape 4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6.jp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6.jpg"/><Relationship Id="rId2"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1.png"/><Relationship Id="rId3" Type="http://schemas.openxmlformats.org/officeDocument/2006/relationships/slideLayout" Target="../slideLayouts/slideLayout2.xml"/><Relationship Id="rId4" Type="http://schemas.openxmlformats.org/officeDocument/2006/relationships/theme" Target="../theme/theme7.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6.jpg"/><Relationship Id="rId2" Type="http://schemas.openxmlformats.org/officeDocument/2006/relationships/image" Target="../media/image1.png"/><Relationship Id="rId3" Type="http://schemas.openxmlformats.org/officeDocument/2006/relationships/slideLayout" Target="../slideLayouts/slideLayout3.xml"/><Relationship Id="rId4" Type="http://schemas.openxmlformats.org/officeDocument/2006/relationships/theme" Target="../theme/theme1.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6.jpg"/><Relationship Id="rId2" Type="http://schemas.openxmlformats.org/officeDocument/2006/relationships/slideLayout" Target="../slideLayouts/slideLayout4.xml"/><Relationship Id="rId3" Type="http://schemas.openxmlformats.org/officeDocument/2006/relationships/theme" Target="../theme/theme6.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image" Target="../media/image1.png"/><Relationship Id="rId3"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470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 name="Shape 15"/>
        <p:cNvGrpSpPr/>
        <p:nvPr/>
      </p:nvGrpSpPr>
      <p:grpSpPr>
        <a:xfrm>
          <a:off x="0" y="0"/>
          <a:ext cx="0" cy="0"/>
          <a:chOff x="0" y="0"/>
          <a:chExt cx="0" cy="0"/>
        </a:xfrm>
      </p:grpSpPr>
      <p:sp>
        <p:nvSpPr>
          <p:cNvPr id="16" name="Google Shape;16;p4"/>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7" name="Google Shape;17;p4"/>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8"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20" name="Google Shape;20;p5"/>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1" name="Google Shape;21;p5"/>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2"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3" name="Shape 23"/>
        <p:cNvGrpSpPr/>
        <p:nvPr/>
      </p:nvGrpSpPr>
      <p:grpSpPr>
        <a:xfrm>
          <a:off x="0" y="0"/>
          <a:ext cx="0" cy="0"/>
          <a:chOff x="0" y="0"/>
          <a:chExt cx="0" cy="0"/>
        </a:xfrm>
      </p:grpSpPr>
      <p:sp>
        <p:nvSpPr>
          <p:cNvPr id="24" name="Google Shape;24;p7"/>
          <p:cNvSpPr/>
          <p:nvPr/>
        </p:nvSpPr>
        <p:spPr>
          <a:xfrm>
            <a:off x="342900" y="584200"/>
            <a:ext cx="6165850" cy="7943850"/>
          </a:xfrm>
          <a:prstGeom prst="roundRect">
            <a:avLst>
              <a:gd fmla="val 572" name="adj"/>
            </a:avLst>
          </a:prstGeom>
          <a:solidFill>
            <a:schemeClr val="lt1">
              <a:alpha val="8470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pic>
        <p:nvPicPr>
          <p:cNvPr id="25" name="Google Shape;25;p7"/>
          <p:cNvPicPr preferRelativeResize="0"/>
          <p:nvPr/>
        </p:nvPicPr>
        <p:blipFill rotWithShape="1">
          <a:blip r:embed="rId2">
            <a:alphaModFix/>
          </a:blip>
          <a:srcRect b="0" l="0" r="0" t="0"/>
          <a:stretch/>
        </p:blipFill>
        <p:spPr>
          <a:xfrm>
            <a:off x="6054725" y="7645400"/>
            <a:ext cx="431800" cy="774700"/>
          </a:xfrm>
          <a:prstGeom prst="rect">
            <a:avLst/>
          </a:prstGeom>
          <a:noFill/>
          <a:ln>
            <a:noFill/>
          </a:ln>
        </p:spPr>
      </p:pic>
      <p:sp>
        <p:nvSpPr>
          <p:cNvPr id="26" name="Google Shape;26;p7"/>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7" name="Google Shape;27;p7"/>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4"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 name="Shape 29"/>
        <p:cNvGrpSpPr/>
        <p:nvPr/>
      </p:nvGrpSpPr>
      <p:grpSpPr>
        <a:xfrm>
          <a:off x="0" y="0"/>
          <a:ext cx="0" cy="0"/>
          <a:chOff x="0" y="0"/>
          <a:chExt cx="0" cy="0"/>
        </a:xfrm>
      </p:grpSpPr>
      <p:sp>
        <p:nvSpPr>
          <p:cNvPr id="30" name="Google Shape;30;p9"/>
          <p:cNvSpPr/>
          <p:nvPr/>
        </p:nvSpPr>
        <p:spPr>
          <a:xfrm>
            <a:off x="377825" y="3906837"/>
            <a:ext cx="6102350" cy="4552950"/>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1" name="Google Shape;31;p9"/>
          <p:cNvSpPr/>
          <p:nvPr/>
        </p:nvSpPr>
        <p:spPr>
          <a:xfrm>
            <a:off x="377825" y="684212"/>
            <a:ext cx="6102350" cy="2922587"/>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2" name="Google Shape;32;p9"/>
          <p:cNvSpPr txBox="1"/>
          <p:nvPr/>
        </p:nvSpPr>
        <p:spPr>
          <a:xfrm>
            <a:off x="471487" y="4095750"/>
            <a:ext cx="5915025" cy="719137"/>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Success Criteria</a:t>
            </a:r>
            <a:endParaRPr b="0" i="0" sz="1400" u="none" cap="none" strike="noStrike">
              <a:solidFill>
                <a:srgbClr val="000000"/>
              </a:solidFill>
              <a:latin typeface="Arial"/>
              <a:ea typeface="Arial"/>
              <a:cs typeface="Arial"/>
              <a:sym typeface="Arial"/>
            </a:endParaRPr>
          </a:p>
        </p:txBody>
      </p:sp>
      <p:sp>
        <p:nvSpPr>
          <p:cNvPr id="33" name="Google Shape;33;p9"/>
          <p:cNvSpPr txBox="1"/>
          <p:nvPr/>
        </p:nvSpPr>
        <p:spPr>
          <a:xfrm>
            <a:off x="471487" y="979487"/>
            <a:ext cx="5915025" cy="720725"/>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Aim</a:t>
            </a:r>
            <a:endParaRPr b="0" i="0" sz="1400" u="none" cap="none" strike="noStrike">
              <a:solidFill>
                <a:srgbClr val="000000"/>
              </a:solidFill>
              <a:latin typeface="Arial"/>
              <a:ea typeface="Arial"/>
              <a:cs typeface="Arial"/>
              <a:sym typeface="Arial"/>
            </a:endParaRPr>
          </a:p>
        </p:txBody>
      </p:sp>
      <p:sp>
        <p:nvSpPr>
          <p:cNvPr id="34" name="Google Shape;34;p9"/>
          <p:cNvSpPr txBox="1"/>
          <p:nvPr/>
        </p:nvSpPr>
        <p:spPr>
          <a:xfrm>
            <a:off x="471487" y="4622800"/>
            <a:ext cx="5915025" cy="1879600"/>
          </a:xfrm>
          <a:prstGeom prst="rect">
            <a:avLst/>
          </a:prstGeom>
          <a:noFill/>
          <a:ln>
            <a:noFill/>
          </a:ln>
        </p:spPr>
        <p:txBody>
          <a:bodyPr anchorCtr="0" anchor="t" bIns="180000" lIns="180000" spcFirstLastPara="1" rIns="252000" wrap="square" tIns="252000">
            <a:noAutofit/>
          </a:bodyPr>
          <a:lstStyle/>
          <a:p>
            <a:pPr indent="-228600" lvl="0" marL="228600" marR="0" rtl="0" algn="l">
              <a:lnSpc>
                <a:spcPct val="90000"/>
              </a:lnSpc>
              <a:spcBef>
                <a:spcPts val="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1 Lorem ipsum dolor sit amet, consectetur adipiscing elit.</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2</a:t>
            </a:r>
            <a:endParaRPr b="0" i="0" sz="1400" u="none" cap="none" strike="noStrike">
              <a:solidFill>
                <a:srgbClr val="000000"/>
              </a:solidFill>
              <a:latin typeface="Arial"/>
              <a:ea typeface="Arial"/>
              <a:cs typeface="Arial"/>
              <a:sym typeface="Arial"/>
            </a:endParaRPr>
          </a:p>
          <a:p>
            <a:pPr indent="-228600" lvl="1" marL="685800" marR="0" rtl="0" algn="l">
              <a:lnSpc>
                <a:spcPct val="90000"/>
              </a:lnSpc>
              <a:spcBef>
                <a:spcPts val="500"/>
              </a:spcBef>
              <a:spcAft>
                <a:spcPts val="0"/>
              </a:spcAft>
              <a:buClr>
                <a:srgbClr val="1C1C1C"/>
              </a:buClr>
              <a:buSzPts val="1600"/>
              <a:buFont typeface="Arial"/>
              <a:buChar char="•"/>
            </a:pPr>
            <a:r>
              <a:rPr b="0" i="0" lang="en-US" sz="1600" u="none" cap="none" strike="noStrike">
                <a:solidFill>
                  <a:srgbClr val="1C1C1C"/>
                </a:solidFill>
                <a:latin typeface="Arial"/>
                <a:ea typeface="Arial"/>
                <a:cs typeface="Arial"/>
                <a:sym typeface="Arial"/>
              </a:rPr>
              <a:t>Sub statement</a:t>
            </a:r>
            <a:endParaRPr b="0" i="0" sz="1400" u="none" cap="none" strike="noStrike">
              <a:solidFill>
                <a:srgbClr val="000000"/>
              </a:solidFill>
              <a:latin typeface="Arial"/>
              <a:ea typeface="Arial"/>
              <a:cs typeface="Arial"/>
              <a:sym typeface="Arial"/>
            </a:endParaRPr>
          </a:p>
        </p:txBody>
      </p:sp>
      <p:sp>
        <p:nvSpPr>
          <p:cNvPr id="35" name="Google Shape;35;p9"/>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36" name="Google Shape;36;p9"/>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9" name="Shape 39"/>
        <p:cNvGrpSpPr/>
        <p:nvPr/>
      </p:nvGrpSpPr>
      <p:grpSpPr>
        <a:xfrm>
          <a:off x="0" y="0"/>
          <a:ext cx="0" cy="0"/>
          <a:chOff x="0" y="0"/>
          <a:chExt cx="0" cy="0"/>
        </a:xfrm>
      </p:grpSpPr>
      <p:pic>
        <p:nvPicPr>
          <p:cNvPr id="40" name="Google Shape;40;p11"/>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41" name="Google Shape;41;p11"/>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42" name="Google Shape;42;p11"/>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47" name="Shape 47"/>
        <p:cNvGrpSpPr/>
        <p:nvPr/>
      </p:nvGrpSpPr>
      <p:grpSpPr>
        <a:xfrm>
          <a:off x="0" y="0"/>
          <a:ext cx="0" cy="0"/>
          <a:chOff x="0" y="0"/>
          <a:chExt cx="0" cy="0"/>
        </a:xfrm>
      </p:grpSpPr>
      <p:sp>
        <p:nvSpPr>
          <p:cNvPr id="48" name="Google Shape;48;p1"/>
          <p:cNvSpPr txBox="1"/>
          <p:nvPr/>
        </p:nvSpPr>
        <p:spPr>
          <a:xfrm>
            <a:off x="376200" y="2013447"/>
            <a:ext cx="6105600" cy="368401"/>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 Develop an existing skill!</a:t>
            </a:r>
            <a:endParaRPr/>
          </a:p>
          <a:p>
            <a:pPr indent="0" lvl="0" marL="0" marR="0" rtl="0" algn="l">
              <a:lnSpc>
                <a:spcPct val="9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1C1C1C"/>
              </a:buClr>
              <a:buSzPts val="1600"/>
              <a:buFont typeface="Arial"/>
              <a:buNone/>
            </a:pPr>
            <a:r>
              <a:t/>
            </a:r>
            <a:endParaRPr b="0" i="0" sz="1200" u="none" cap="none" strike="noStrike">
              <a:solidFill>
                <a:srgbClr val="1C1C1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49" name="Google Shape;49;p1"/>
          <p:cNvSpPr txBox="1"/>
          <p:nvPr/>
        </p:nvSpPr>
        <p:spPr>
          <a:xfrm>
            <a:off x="376237" y="2413811"/>
            <a:ext cx="6105613" cy="5136037"/>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Task:</a:t>
            </a:r>
            <a:endParaRPr/>
          </a:p>
          <a:p>
            <a:pPr indent="0" lvl="0" marL="0" marR="0" rtl="0" algn="ctr">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1 – Develop a skill you already have. Identify what you want to achieve, write it down, explain what you are going to do and how you are going to do it. What will the final outcome be?</a:t>
            </a:r>
            <a:endParaRPr/>
          </a:p>
          <a:p>
            <a:pPr indent="0" lvl="0" marL="0" marR="0" rtl="0" algn="ctr">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2 – Record the process of you developing your skill. This could be pictures, videos or a diary. What is working? What is not?</a:t>
            </a:r>
            <a:endParaRPr/>
          </a:p>
          <a:p>
            <a:pPr indent="0" lvl="0" marL="0" marR="0" rtl="0" algn="l">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3 – Present your final skill. Demonstrate what you have learnt. Show the before and after. This can be a video, pictures or other evidence. </a:t>
            </a:r>
            <a:endParaRPr/>
          </a:p>
          <a:p>
            <a:pPr indent="0" lvl="0" marL="0" marR="0" rtl="0" algn="l">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Finally – Present your skills progress in a presentation to hand in. Did you manage to learn a new skill? How do you feel about it? What would you like to learn next? </a:t>
            </a:r>
            <a:endParaRPr b="1" i="0" sz="2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p:txBody>
      </p:sp>
      <p:pic>
        <p:nvPicPr>
          <p:cNvPr id="50" name="Google Shape;50;p1"/>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51" name="Google Shape;51;p1"/>
          <p:cNvSpPr txBox="1"/>
          <p:nvPr/>
        </p:nvSpPr>
        <p:spPr>
          <a:xfrm>
            <a:off x="376237" y="597888"/>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p:txBody>
      </p:sp>
      <p:sp>
        <p:nvSpPr>
          <p:cNvPr id="52" name="Google Shape;52;p1"/>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KS3 </a:t>
            </a:r>
            <a:endParaRPr b="0" i="0" sz="1400" u="none" cap="none" strike="noStrike">
              <a:solidFill>
                <a:srgbClr val="000000"/>
              </a:solidFill>
              <a:latin typeface="Arial"/>
              <a:ea typeface="Arial"/>
              <a:cs typeface="Arial"/>
              <a:sym typeface="Arial"/>
            </a:endParaRPr>
          </a:p>
        </p:txBody>
      </p:sp>
      <p:sp>
        <p:nvSpPr>
          <p:cNvPr id="53" name="Google Shape;53;p1"/>
          <p:cNvSpPr txBox="1"/>
          <p:nvPr/>
        </p:nvSpPr>
        <p:spPr>
          <a:xfrm>
            <a:off x="3508237" y="1594151"/>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Skills Progression</a:t>
            </a:r>
            <a:endParaRPr b="0" i="0" sz="1400" u="none" cap="none" strike="noStrike">
              <a:solidFill>
                <a:srgbClr val="000000"/>
              </a:solidFill>
              <a:latin typeface="Arial"/>
              <a:ea typeface="Arial"/>
              <a:cs typeface="Arial"/>
              <a:sym typeface="Arial"/>
            </a:endParaRPr>
          </a:p>
        </p:txBody>
      </p:sp>
      <p:sp>
        <p:nvSpPr>
          <p:cNvPr id="54" name="Google Shape;54;p1"/>
          <p:cNvSpPr txBox="1"/>
          <p:nvPr/>
        </p:nvSpPr>
        <p:spPr>
          <a:xfrm>
            <a:off x="325511" y="7558087"/>
            <a:ext cx="6130926" cy="1400187"/>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chemeClr val="dk1"/>
              </a:buClr>
              <a:buSzPts val="1600"/>
              <a:buFont typeface="Arial"/>
              <a:buNone/>
            </a:pPr>
            <a:r>
              <a:rPr b="0" i="0" lang="en-US" sz="1400" u="none" cap="none" strike="noStrike">
                <a:solidFill>
                  <a:schemeClr val="dk1"/>
                </a:solidFill>
                <a:latin typeface="Arial"/>
                <a:ea typeface="Arial"/>
                <a:cs typeface="Arial"/>
                <a:sym typeface="Arial"/>
              </a:rPr>
              <a:t>Do not leave all your work till the last minute. You have 6 weeks to complete 3 tasks and hand it in. Use the time you have in school to do your research. You can use the art room to create your work if you do not have the tools at home. Be organized!</a:t>
            </a:r>
            <a:endParaRPr b="0" i="0" sz="1400" u="none" cap="none" strike="noStrike">
              <a:solidFill>
                <a:schemeClr val="dk1"/>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chemeClr val="dk1"/>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28600" lvl="0" marL="67310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chemeClr val="dk1"/>
              </a:solidFill>
              <a:latin typeface="Arial"/>
              <a:ea typeface="Arial"/>
              <a:cs typeface="Arial"/>
              <a:sym typeface="Arial"/>
            </a:endParaRPr>
          </a:p>
        </p:txBody>
      </p:sp>
      <p:sp>
        <p:nvSpPr>
          <p:cNvPr id="55" name="Google Shape;55;p1"/>
          <p:cNvSpPr txBox="1"/>
          <p:nvPr/>
        </p:nvSpPr>
        <p:spPr>
          <a:xfrm>
            <a:off x="4861950" y="8291825"/>
            <a:ext cx="1890600" cy="8646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600" u="none" cap="none" strike="noStrike">
              <a:solidFill>
                <a:srgbClr val="1C1C1C"/>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lang="en-US" sz="1600">
                <a:solidFill>
                  <a:srgbClr val="1C1C1C"/>
                </a:solidFill>
              </a:rPr>
              <a:t>Monday 23rd of October</a:t>
            </a:r>
            <a:endParaRPr sz="1600">
              <a:solidFill>
                <a:srgbClr val="1C1C1C"/>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2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5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4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1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