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7.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 id="2147483650" r:id="rId5"/>
    <p:sldMasterId id="2147483651" r:id="rId6"/>
    <p:sldMasterId id="2147483653" r:id="rId7"/>
    <p:sldMasterId id="2147483655" r:id="rId8"/>
    <p:sldMasterId id="2147483657" r:id="rId9"/>
  </p:sldMasterIdLst>
  <p:notesMasterIdLst>
    <p:notesMasterId r:id="rId10"/>
  </p:notesMasterIdLst>
  <p:sldIdLst>
    <p:sldId id="256" r:id="rId11"/>
  </p:sldIdLst>
  <p:sldSz cy="9144000" cx="6858000"/>
  <p:notesSz cx="7010400" cy="9296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000000"/>
          </p15:clr>
        </p15:guide>
        <p15:guide id="2" orient="horz" pos="5299">
          <p15:clr>
            <a:srgbClr val="000000"/>
          </p15:clr>
        </p15:guide>
        <p15:guide id="3" orient="horz" pos="461">
          <p15:clr>
            <a:srgbClr val="000000"/>
          </p15:clr>
        </p15:guide>
        <p15:guide id="4" orient="horz" pos="643">
          <p15:clr>
            <a:srgbClr val="000000"/>
          </p15:clr>
        </p15:guide>
        <p15:guide id="5" orient="horz" pos="5117">
          <p15:clr>
            <a:srgbClr val="000000"/>
          </p15:clr>
        </p15:guide>
        <p15:guide id="6" pos="2160">
          <p15:clr>
            <a:srgbClr val="000000"/>
          </p15:clr>
        </p15:guide>
        <p15:guide id="7" pos="255">
          <p15:clr>
            <a:srgbClr val="000000"/>
          </p15:clr>
        </p15:guide>
        <p15:guide id="8" pos="4065">
          <p15:clr>
            <a:srgbClr val="000000"/>
          </p15:clr>
        </p15:guide>
        <p15:guide id="9" pos="357">
          <p15:clr>
            <a:srgbClr val="000000"/>
          </p15:clr>
        </p15:guide>
        <p15:guide id="10" pos="3963">
          <p15:clr>
            <a:srgbClr val="000000"/>
          </p15:clr>
        </p15:guide>
      </p15:sldGuideLst>
    </p:ext>
    <p:ext uri="GoogleSlidesCustomDataVersion2">
      <go:slidesCustomData xmlns:go="http://customooxmlschemas.google.com/" r:id="rId12" roundtripDataSignature="AMtx7mhtv97yPW/PqqEqorqQTwknk22nR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5299" orient="horz"/>
        <p:guide pos="461" orient="horz"/>
        <p:guide pos="643" orient="horz"/>
        <p:guide pos="5117" orient="horz"/>
        <p:guide pos="2160"/>
        <p:guide pos="255"/>
        <p:guide pos="4065"/>
        <p:guide pos="357"/>
        <p:guide pos="3963"/>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slide" Target="slides/slide1.xml"/><Relationship Id="rId10" Type="http://schemas.openxmlformats.org/officeDocument/2006/relationships/notesMaster" Target="notesMasters/notesMaster1.xml"/><Relationship Id="rId12" Type="http://customschemas.google.com/relationships/presentationmetadata" Target="metadata"/><Relationship Id="rId9" Type="http://schemas.openxmlformats.org/officeDocument/2006/relationships/slideMaster" Target="slideMasters/slideMaster6.xml"/><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slideMaster" Target="slideMasters/slideMaster4.xml"/><Relationship Id="rId8" Type="http://schemas.openxmlformats.org/officeDocument/2006/relationships/slideMaster" Target="slideMasters/slideMaster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38475" cy="466725"/>
          </a:xfrm>
          <a:prstGeom prst="rect">
            <a:avLst/>
          </a:prstGeom>
          <a:noFill/>
          <a:ln>
            <a:noFill/>
          </a:ln>
        </p:spPr>
        <p:txBody>
          <a:bodyPr anchorCtr="0" anchor="t" bIns="46575" lIns="93175" spcFirstLastPara="1" rIns="93175" wrap="square" tIns="46575">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970337" y="0"/>
            <a:ext cx="3038475" cy="466725"/>
          </a:xfrm>
          <a:prstGeom prst="rect">
            <a:avLst/>
          </a:prstGeom>
          <a:noFill/>
          <a:ln>
            <a:noFill/>
          </a:ln>
        </p:spPr>
        <p:txBody>
          <a:bodyPr anchorCtr="0" anchor="t" bIns="46575" lIns="93175" spcFirstLastPara="1" rIns="93175" wrap="square" tIns="46575">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2328862" y="1162050"/>
            <a:ext cx="2352675"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
        <p:nvSpPr>
          <p:cNvPr id="6" name="Google Shape;6;n"/>
          <p:cNvSpPr txBox="1"/>
          <p:nvPr>
            <p:ph idx="1" type="body"/>
          </p:nvPr>
        </p:nvSpPr>
        <p:spPr>
          <a:xfrm>
            <a:off x="701675" y="4473575"/>
            <a:ext cx="5607050" cy="3660775"/>
          </a:xfrm>
          <a:prstGeom prst="rect">
            <a:avLst/>
          </a:prstGeom>
          <a:noFill/>
          <a:ln>
            <a:noFill/>
          </a:ln>
        </p:spPr>
        <p:txBody>
          <a:bodyPr anchorCtr="0" anchor="t" bIns="46575" lIns="93175" spcFirstLastPara="1" rIns="93175" wrap="square" tIns="46575">
            <a:no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n"/>
          <p:cNvSpPr txBox="1"/>
          <p:nvPr>
            <p:ph idx="11" type="ftr"/>
          </p:nvPr>
        </p:nvSpPr>
        <p:spPr>
          <a:xfrm>
            <a:off x="0" y="8829675"/>
            <a:ext cx="3038475" cy="466725"/>
          </a:xfrm>
          <a:prstGeom prst="rect">
            <a:avLst/>
          </a:prstGeom>
          <a:noFill/>
          <a:ln>
            <a:noFill/>
          </a:ln>
        </p:spPr>
        <p:txBody>
          <a:bodyPr anchorCtr="0" anchor="b" bIns="46575" lIns="93175" spcFirstLastPara="1" rIns="93175" wrap="square" tIns="46575">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970337" y="8829675"/>
            <a:ext cx="3038475" cy="466725"/>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400" u="none" cap="none" strike="noStrike">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 name="Shape 44"/>
        <p:cNvGrpSpPr/>
        <p:nvPr/>
      </p:nvGrpSpPr>
      <p:grpSpPr>
        <a:xfrm>
          <a:off x="0" y="0"/>
          <a:ext cx="0" cy="0"/>
          <a:chOff x="0" y="0"/>
          <a:chExt cx="0" cy="0"/>
        </a:xfrm>
      </p:grpSpPr>
      <p:sp>
        <p:nvSpPr>
          <p:cNvPr id="45" name="Google Shape;45;p1:notes"/>
          <p:cNvSpPr txBox="1"/>
          <p:nvPr>
            <p:ph idx="1" type="body"/>
          </p:nvPr>
        </p:nvSpPr>
        <p:spPr>
          <a:xfrm>
            <a:off x="701675" y="4473575"/>
            <a:ext cx="5607050" cy="3660775"/>
          </a:xfrm>
          <a:prstGeom prst="rect">
            <a:avLst/>
          </a:prstGeom>
          <a:noFill/>
          <a:ln>
            <a:noFill/>
          </a:ln>
        </p:spPr>
        <p:txBody>
          <a:bodyPr anchorCtr="0" anchor="t" bIns="46575" lIns="93175" spcFirstLastPara="1" rIns="93175" wrap="square" tIns="46575">
            <a:noAutofit/>
          </a:bodyPr>
          <a:lstStyle/>
          <a:p>
            <a:pPr indent="0" lvl="0" marL="0" rtl="0" algn="l">
              <a:lnSpc>
                <a:spcPct val="100000"/>
              </a:lnSpc>
              <a:spcBef>
                <a:spcPts val="0"/>
              </a:spcBef>
              <a:spcAft>
                <a:spcPts val="0"/>
              </a:spcAft>
              <a:buSzPts val="1400"/>
              <a:buNone/>
            </a:pPr>
            <a:r>
              <a:t/>
            </a:r>
            <a:endParaRPr/>
          </a:p>
        </p:txBody>
      </p:sp>
      <p:sp>
        <p:nvSpPr>
          <p:cNvPr id="46" name="Google Shape;46;p1:notes"/>
          <p:cNvSpPr/>
          <p:nvPr>
            <p:ph idx="2" type="sldImg"/>
          </p:nvPr>
        </p:nvSpPr>
        <p:spPr>
          <a:xfrm>
            <a:off x="2328863" y="1162050"/>
            <a:ext cx="2352675"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13" name="Shape 13"/>
        <p:cNvGrpSpPr/>
        <p:nvPr/>
      </p:nvGrpSpPr>
      <p:grpSpPr>
        <a:xfrm>
          <a:off x="0" y="0"/>
          <a:ext cx="0" cy="0"/>
          <a:chOff x="0" y="0"/>
          <a:chExt cx="0" cy="0"/>
        </a:xfrm>
      </p:grpSpPr>
      <p:sp>
        <p:nvSpPr>
          <p:cNvPr id="14" name="Google Shape;14;p3"/>
          <p:cNvSpPr/>
          <p:nvPr>
            <p:ph type="title"/>
          </p:nvPr>
        </p:nvSpPr>
        <p:spPr>
          <a:xfrm>
            <a:off x="342899" y="638527"/>
            <a:ext cx="6165056" cy="1325741"/>
          </a:xfrm>
          <a:prstGeom prst="roundRect">
            <a:avLst>
              <a:gd fmla="val 2082" name="adj"/>
            </a:avLst>
          </a:prstGeom>
          <a:noFill/>
          <a:ln>
            <a:noFill/>
          </a:ln>
        </p:spPr>
        <p:txBody>
          <a:bodyPr anchorCtr="1" anchor="ctr" bIns="252000" lIns="252000" spcFirstLastPara="1" rIns="252000" wrap="square" tIns="252000">
            <a:noAutofit/>
          </a:bodyPr>
          <a:lstStyle>
            <a:lvl1pPr lvl="0" algn="l">
              <a:lnSpc>
                <a:spcPct val="90000"/>
              </a:lnSpc>
              <a:spcBef>
                <a:spcPts val="0"/>
              </a:spcBef>
              <a:spcAft>
                <a:spcPts val="0"/>
              </a:spcAft>
              <a:buSzPts val="1400"/>
              <a:buNone/>
              <a:defRPr>
                <a:latin typeface="Arial"/>
                <a:ea typeface="Arial"/>
                <a:cs typeface="Arial"/>
                <a:sym typeface="Aria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22" name="Shape 22"/>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with Box">
  <p:cSld name="Title Slide with Box">
    <p:spTree>
      <p:nvGrpSpPr>
        <p:cNvPr id="28" name="Shape 28"/>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ims Slide">
  <p:cSld name="Aims Slide">
    <p:spTree>
      <p:nvGrpSpPr>
        <p:cNvPr id="37" name="Shape 37"/>
        <p:cNvGrpSpPr/>
        <p:nvPr/>
      </p:nvGrpSpPr>
      <p:grpSpPr>
        <a:xfrm>
          <a:off x="0" y="0"/>
          <a:ext cx="0" cy="0"/>
          <a:chOff x="0" y="0"/>
          <a:chExt cx="0" cy="0"/>
        </a:xfrm>
      </p:grpSpPr>
      <p:sp>
        <p:nvSpPr>
          <p:cNvPr id="38" name="Google Shape;38;p10"/>
          <p:cNvSpPr/>
          <p:nvPr>
            <p:ph idx="1" type="body"/>
          </p:nvPr>
        </p:nvSpPr>
        <p:spPr>
          <a:xfrm>
            <a:off x="471488" y="1503680"/>
            <a:ext cx="5915025" cy="1879600"/>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algn="l">
              <a:lnSpc>
                <a:spcPct val="90000"/>
              </a:lnSpc>
              <a:spcBef>
                <a:spcPts val="1000"/>
              </a:spcBef>
              <a:spcAft>
                <a:spcPts val="0"/>
              </a:spcAft>
              <a:buClr>
                <a:srgbClr val="1C1C1C"/>
              </a:buClr>
              <a:buSzPts val="1800"/>
              <a:buChar char="•"/>
              <a:defRPr sz="1665">
                <a:latin typeface="Arial"/>
                <a:ea typeface="Arial"/>
                <a:cs typeface="Arial"/>
                <a:sym typeface="Arial"/>
              </a:defRPr>
            </a:lvl1pPr>
            <a:lvl2pPr indent="-330200" lvl="1" marL="914400" algn="l">
              <a:lnSpc>
                <a:spcPct val="90000"/>
              </a:lnSpc>
              <a:spcBef>
                <a:spcPts val="500"/>
              </a:spcBef>
              <a:spcAft>
                <a:spcPts val="0"/>
              </a:spcAft>
              <a:buClr>
                <a:srgbClr val="1C1C1C"/>
              </a:buClr>
              <a:buSzPts val="1600"/>
              <a:buChar char="•"/>
              <a:defRPr sz="1480"/>
            </a:lvl2pPr>
            <a:lvl3pPr indent="-342900" lvl="2" marL="1371600" algn="l">
              <a:lnSpc>
                <a:spcPct val="90000"/>
              </a:lnSpc>
              <a:spcBef>
                <a:spcPts val="500"/>
              </a:spcBef>
              <a:spcAft>
                <a:spcPts val="0"/>
              </a:spcAft>
              <a:buClr>
                <a:srgbClr val="1C1C1C"/>
              </a:buClr>
              <a:buSzPts val="1800"/>
              <a:buChar char="•"/>
              <a:defRPr/>
            </a:lvl3pPr>
            <a:lvl4pPr indent="-342900" lvl="3" marL="1828800" algn="l">
              <a:lnSpc>
                <a:spcPct val="90000"/>
              </a:lnSpc>
              <a:spcBef>
                <a:spcPts val="500"/>
              </a:spcBef>
              <a:spcAft>
                <a:spcPts val="0"/>
              </a:spcAft>
              <a:buClr>
                <a:srgbClr val="1C1C1C"/>
              </a:buClr>
              <a:buSzPts val="1800"/>
              <a:buChar char="•"/>
              <a:defRPr/>
            </a:lvl4pPr>
            <a:lvl5pPr indent="-342900" lvl="4" marL="2286000" algn="l">
              <a:lnSpc>
                <a:spcPct val="90000"/>
              </a:lnSpc>
              <a:spcBef>
                <a:spcPts val="500"/>
              </a:spcBef>
              <a:spcAft>
                <a:spcPts val="0"/>
              </a:spcAft>
              <a:buClr>
                <a:srgbClr val="1C1C1C"/>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d Slide">
  <p:cSld name="End Slide">
    <p:spTree>
      <p:nvGrpSpPr>
        <p:cNvPr id="43" name="Shape 43"/>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6.jpg"/><Relationship Id="rId2" Type="http://schemas.openxmlformats.org/officeDocument/2006/relationships/slideLayout" Target="../slideLayouts/slideLayout1.xml"/><Relationship Id="rId3" Type="http://schemas.openxmlformats.org/officeDocument/2006/relationships/theme" Target="../theme/theme3.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6.jpg"/><Relationship Id="rId2" Type="http://schemas.openxmlformats.org/officeDocument/2006/relationships/theme" Target="../theme/theme4.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3.jpg"/><Relationship Id="rId2" Type="http://schemas.openxmlformats.org/officeDocument/2006/relationships/image" Target="../media/image1.png"/><Relationship Id="rId3" Type="http://schemas.openxmlformats.org/officeDocument/2006/relationships/slideLayout" Target="../slideLayouts/slideLayout2.xml"/><Relationship Id="rId4" Type="http://schemas.openxmlformats.org/officeDocument/2006/relationships/theme" Target="../theme/theme7.xml"/></Relationships>
</file>

<file path=ppt/slideMasters/_rels/slideMaster4.xml.rels><?xml version="1.0" encoding="UTF-8" standalone="yes"?><Relationships xmlns="http://schemas.openxmlformats.org/package/2006/relationships"><Relationship Id="rId1" Type="http://schemas.openxmlformats.org/officeDocument/2006/relationships/image" Target="../media/image6.jpg"/><Relationship Id="rId2" Type="http://schemas.openxmlformats.org/officeDocument/2006/relationships/image" Target="../media/image1.png"/><Relationship Id="rId3" Type="http://schemas.openxmlformats.org/officeDocument/2006/relationships/slideLayout" Target="../slideLayouts/slideLayout3.xml"/><Relationship Id="rId4" Type="http://schemas.openxmlformats.org/officeDocument/2006/relationships/theme" Target="../theme/theme1.xml"/></Relationships>
</file>

<file path=ppt/slideMasters/_rels/slideMaster5.xml.rels><?xml version="1.0" encoding="UTF-8" standalone="yes"?><Relationships xmlns="http://schemas.openxmlformats.org/package/2006/relationships"><Relationship Id="rId1" Type="http://schemas.openxmlformats.org/officeDocument/2006/relationships/image" Target="../media/image6.jpg"/><Relationship Id="rId2" Type="http://schemas.openxmlformats.org/officeDocument/2006/relationships/slideLayout" Target="../slideLayouts/slideLayout4.xml"/><Relationship Id="rId3" Type="http://schemas.openxmlformats.org/officeDocument/2006/relationships/theme" Target="../theme/theme6.xml"/></Relationships>
</file>

<file path=ppt/slideMasters/_rels/slideMaster6.xml.rels><?xml version="1.0" encoding="UTF-8" standalone="yes"?><Relationships xmlns="http://schemas.openxmlformats.org/package/2006/relationships"><Relationship Id="rId1" Type="http://schemas.openxmlformats.org/officeDocument/2006/relationships/image" Target="../media/image5.jpg"/><Relationship Id="rId2" Type="http://schemas.openxmlformats.org/officeDocument/2006/relationships/image" Target="../media/image1.png"/><Relationship Id="rId3" Type="http://schemas.openxmlformats.org/officeDocument/2006/relationships/slideLayout" Target="../slideLayouts/slideLayout5.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2"/>
          <p:cNvSpPr/>
          <p:nvPr/>
        </p:nvSpPr>
        <p:spPr>
          <a:xfrm>
            <a:off x="342900" y="584200"/>
            <a:ext cx="6165850" cy="7943850"/>
          </a:xfrm>
          <a:prstGeom prst="roundRect">
            <a:avLst>
              <a:gd fmla="val 572" name="adj"/>
            </a:avLst>
          </a:prstGeom>
          <a:solidFill>
            <a:schemeClr val="lt1">
              <a:alpha val="84705"/>
            </a:schemeClr>
          </a:solidFill>
          <a:ln cap="rnd" cmpd="sng" w="254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1300"/>
              <a:buFont typeface="Arial"/>
              <a:buNone/>
            </a:pPr>
            <a:r>
              <a:rPr b="0" i="0" lang="en-US" sz="1300" u="none" cap="none" strike="noStrike">
                <a:solidFill>
                  <a:srgbClr val="FFFFFF"/>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
        <p:nvSpPr>
          <p:cNvPr id="11" name="Google Shape;11;p2"/>
          <p:cNvSpPr/>
          <p:nvPr>
            <p:ph type="title"/>
          </p:nvPr>
        </p:nvSpPr>
        <p:spPr>
          <a:xfrm>
            <a:off x="368300" y="927100"/>
            <a:ext cx="6121400" cy="1535112"/>
          </a:xfrm>
          <a:prstGeom prst="roundRect">
            <a:avLst>
              <a:gd fmla="val 2082" name="adj"/>
            </a:avLst>
          </a:prstGeom>
          <a:noFill/>
          <a:ln>
            <a:noFill/>
          </a:ln>
        </p:spPr>
        <p:txBody>
          <a:bodyPr anchorCtr="1" anchor="ctr" bIns="252000" lIns="252000" spcFirstLastPara="1" rIns="252000" wrap="square" tIns="252000">
            <a:noAutofit/>
          </a:bodyPr>
          <a:lstStyle>
            <a:lvl1pPr lvl="0"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1pPr>
            <a:lvl2pPr lvl="1"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2pPr>
            <a:lvl3pPr lvl="2"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3pPr>
            <a:lvl4pPr lvl="3"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4pPr>
            <a:lvl5pPr lvl="4"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5pPr>
            <a:lvl6pPr lvl="5"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6pPr>
            <a:lvl7pPr lvl="6"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7pPr>
            <a:lvl8pPr lvl="7"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8pPr>
            <a:lvl9pPr lvl="8"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9pPr>
          </a:lstStyle>
          <a:p/>
        </p:txBody>
      </p:sp>
      <p:sp>
        <p:nvSpPr>
          <p:cNvPr id="12" name="Google Shape;12;p2"/>
          <p:cNvSpPr/>
          <p:nvPr>
            <p:ph idx="1" type="body"/>
          </p:nvPr>
        </p:nvSpPr>
        <p:spPr>
          <a:xfrm>
            <a:off x="368300" y="2609850"/>
            <a:ext cx="6121400" cy="5849937"/>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marR="0" rtl="0" algn="l">
              <a:lnSpc>
                <a:spcPct val="90000"/>
              </a:lnSpc>
              <a:spcBef>
                <a:spcPts val="1000"/>
              </a:spcBef>
              <a:spcAft>
                <a:spcPts val="0"/>
              </a:spcAft>
              <a:buClr>
                <a:srgbClr val="1C1C1C"/>
              </a:buClr>
              <a:buSzPts val="1800"/>
              <a:buFont typeface="Arial"/>
              <a:buChar char="•"/>
              <a:defRPr b="0" i="0" sz="1800" u="none" cap="none" strike="noStrike">
                <a:solidFill>
                  <a:srgbClr val="1C1C1C"/>
                </a:solidFill>
                <a:latin typeface="Arial"/>
                <a:ea typeface="Arial"/>
                <a:cs typeface="Arial"/>
                <a:sym typeface="Arial"/>
              </a:defRPr>
            </a:lvl1pPr>
            <a:lvl2pPr indent="-330200" lvl="1" marL="914400" marR="0" rtl="0" algn="l">
              <a:lnSpc>
                <a:spcPct val="90000"/>
              </a:lnSpc>
              <a:spcBef>
                <a:spcPts val="500"/>
              </a:spcBef>
              <a:spcAft>
                <a:spcPts val="0"/>
              </a:spcAft>
              <a:buClr>
                <a:srgbClr val="1C1C1C"/>
              </a:buClr>
              <a:buSzPts val="1600"/>
              <a:buFont typeface="Arial"/>
              <a:buChar char="•"/>
              <a:defRPr b="0" i="0" sz="1600" u="none" cap="none" strike="noStrike">
                <a:solidFill>
                  <a:srgbClr val="1C1C1C"/>
                </a:solidFill>
                <a:latin typeface="Arial"/>
                <a:ea typeface="Arial"/>
                <a:cs typeface="Arial"/>
                <a:sym typeface="Arial"/>
              </a:defRPr>
            </a:lvl2pPr>
            <a:lvl3pPr indent="-317500" lvl="2" marL="13716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3pPr>
            <a:lvl4pPr indent="-317500" lvl="3" marL="18288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4pPr>
            <a:lvl5pPr indent="-317500" lvl="4" marL="22860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15" name="Shape 15"/>
        <p:cNvGrpSpPr/>
        <p:nvPr/>
      </p:nvGrpSpPr>
      <p:grpSpPr>
        <a:xfrm>
          <a:off x="0" y="0"/>
          <a:ext cx="0" cy="0"/>
          <a:chOff x="0" y="0"/>
          <a:chExt cx="0" cy="0"/>
        </a:xfrm>
      </p:grpSpPr>
      <p:sp>
        <p:nvSpPr>
          <p:cNvPr id="16" name="Google Shape;16;p4"/>
          <p:cNvSpPr/>
          <p:nvPr>
            <p:ph type="title"/>
          </p:nvPr>
        </p:nvSpPr>
        <p:spPr>
          <a:xfrm>
            <a:off x="368300" y="927100"/>
            <a:ext cx="6121400" cy="1535112"/>
          </a:xfrm>
          <a:prstGeom prst="roundRect">
            <a:avLst>
              <a:gd fmla="val 2082" name="adj"/>
            </a:avLst>
          </a:prstGeom>
          <a:noFill/>
          <a:ln>
            <a:noFill/>
          </a:ln>
        </p:spPr>
        <p:txBody>
          <a:bodyPr anchorCtr="1" anchor="ctr" bIns="252000" lIns="252000" spcFirstLastPara="1" rIns="252000" wrap="square" tIns="252000">
            <a:noAutofit/>
          </a:bodyPr>
          <a:lstStyle>
            <a:lvl1pPr lvl="0"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1pPr>
            <a:lvl2pPr lvl="1"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2pPr>
            <a:lvl3pPr lvl="2"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3pPr>
            <a:lvl4pPr lvl="3"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4pPr>
            <a:lvl5pPr lvl="4"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5pPr>
            <a:lvl6pPr lvl="5"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6pPr>
            <a:lvl7pPr lvl="6"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7pPr>
            <a:lvl8pPr lvl="7"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8pPr>
            <a:lvl9pPr lvl="8"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9pPr>
          </a:lstStyle>
          <a:p/>
        </p:txBody>
      </p:sp>
      <p:sp>
        <p:nvSpPr>
          <p:cNvPr id="17" name="Google Shape;17;p4"/>
          <p:cNvSpPr/>
          <p:nvPr>
            <p:ph idx="1" type="body"/>
          </p:nvPr>
        </p:nvSpPr>
        <p:spPr>
          <a:xfrm>
            <a:off x="368300" y="2609850"/>
            <a:ext cx="6121400" cy="5849937"/>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marR="0" rtl="0" algn="l">
              <a:lnSpc>
                <a:spcPct val="90000"/>
              </a:lnSpc>
              <a:spcBef>
                <a:spcPts val="1000"/>
              </a:spcBef>
              <a:spcAft>
                <a:spcPts val="0"/>
              </a:spcAft>
              <a:buClr>
                <a:srgbClr val="1C1C1C"/>
              </a:buClr>
              <a:buSzPts val="1800"/>
              <a:buFont typeface="Arial"/>
              <a:buChar char="•"/>
              <a:defRPr b="0" i="0" sz="1800" u="none" cap="none" strike="noStrike">
                <a:solidFill>
                  <a:srgbClr val="1C1C1C"/>
                </a:solidFill>
                <a:latin typeface="Arial"/>
                <a:ea typeface="Arial"/>
                <a:cs typeface="Arial"/>
                <a:sym typeface="Arial"/>
              </a:defRPr>
            </a:lvl1pPr>
            <a:lvl2pPr indent="-330200" lvl="1" marL="914400" marR="0" rtl="0" algn="l">
              <a:lnSpc>
                <a:spcPct val="90000"/>
              </a:lnSpc>
              <a:spcBef>
                <a:spcPts val="500"/>
              </a:spcBef>
              <a:spcAft>
                <a:spcPts val="0"/>
              </a:spcAft>
              <a:buClr>
                <a:srgbClr val="1C1C1C"/>
              </a:buClr>
              <a:buSzPts val="1600"/>
              <a:buFont typeface="Arial"/>
              <a:buChar char="•"/>
              <a:defRPr b="0" i="0" sz="1600" u="none" cap="none" strike="noStrike">
                <a:solidFill>
                  <a:srgbClr val="1C1C1C"/>
                </a:solidFill>
                <a:latin typeface="Arial"/>
                <a:ea typeface="Arial"/>
                <a:cs typeface="Arial"/>
                <a:sym typeface="Arial"/>
              </a:defRPr>
            </a:lvl2pPr>
            <a:lvl3pPr indent="-317500" lvl="2" marL="13716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3pPr>
            <a:lvl4pPr indent="-317500" lvl="3" marL="18288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4pPr>
            <a:lvl5pPr indent="-317500" lvl="4" marL="22860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18" name="Shape 18"/>
        <p:cNvGrpSpPr/>
        <p:nvPr/>
      </p:nvGrpSpPr>
      <p:grpSpPr>
        <a:xfrm>
          <a:off x="0" y="0"/>
          <a:ext cx="0" cy="0"/>
          <a:chOff x="0" y="0"/>
          <a:chExt cx="0" cy="0"/>
        </a:xfrm>
      </p:grpSpPr>
      <p:pic>
        <p:nvPicPr>
          <p:cNvPr id="19" name="Google Shape;19;p5"/>
          <p:cNvPicPr preferRelativeResize="0"/>
          <p:nvPr/>
        </p:nvPicPr>
        <p:blipFill rotWithShape="1">
          <a:blip r:embed="rId2">
            <a:alphaModFix/>
          </a:blip>
          <a:srcRect b="0" l="0" r="0" t="0"/>
          <a:stretch/>
        </p:blipFill>
        <p:spPr>
          <a:xfrm>
            <a:off x="6392862" y="8261350"/>
            <a:ext cx="431800" cy="774700"/>
          </a:xfrm>
          <a:prstGeom prst="rect">
            <a:avLst/>
          </a:prstGeom>
          <a:noFill/>
          <a:ln>
            <a:noFill/>
          </a:ln>
        </p:spPr>
      </p:pic>
      <p:sp>
        <p:nvSpPr>
          <p:cNvPr id="20" name="Google Shape;20;p5"/>
          <p:cNvSpPr/>
          <p:nvPr>
            <p:ph type="title"/>
          </p:nvPr>
        </p:nvSpPr>
        <p:spPr>
          <a:xfrm>
            <a:off x="368300" y="927100"/>
            <a:ext cx="6121400" cy="1535112"/>
          </a:xfrm>
          <a:prstGeom prst="roundRect">
            <a:avLst>
              <a:gd fmla="val 2082" name="adj"/>
            </a:avLst>
          </a:prstGeom>
          <a:noFill/>
          <a:ln>
            <a:noFill/>
          </a:ln>
        </p:spPr>
        <p:txBody>
          <a:bodyPr anchorCtr="1" anchor="ctr" bIns="252000" lIns="252000" spcFirstLastPara="1" rIns="252000" wrap="square" tIns="252000">
            <a:noAutofit/>
          </a:bodyPr>
          <a:lstStyle>
            <a:lvl1pPr lvl="0"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1pPr>
            <a:lvl2pPr lvl="1"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2pPr>
            <a:lvl3pPr lvl="2"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3pPr>
            <a:lvl4pPr lvl="3"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4pPr>
            <a:lvl5pPr lvl="4"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5pPr>
            <a:lvl6pPr lvl="5"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6pPr>
            <a:lvl7pPr lvl="6"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7pPr>
            <a:lvl8pPr lvl="7"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8pPr>
            <a:lvl9pPr lvl="8"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9pPr>
          </a:lstStyle>
          <a:p/>
        </p:txBody>
      </p:sp>
      <p:sp>
        <p:nvSpPr>
          <p:cNvPr id="21" name="Google Shape;21;p5"/>
          <p:cNvSpPr/>
          <p:nvPr>
            <p:ph idx="1" type="body"/>
          </p:nvPr>
        </p:nvSpPr>
        <p:spPr>
          <a:xfrm>
            <a:off x="368300" y="2609850"/>
            <a:ext cx="6121400" cy="5849937"/>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marR="0" rtl="0" algn="l">
              <a:lnSpc>
                <a:spcPct val="90000"/>
              </a:lnSpc>
              <a:spcBef>
                <a:spcPts val="1000"/>
              </a:spcBef>
              <a:spcAft>
                <a:spcPts val="0"/>
              </a:spcAft>
              <a:buClr>
                <a:srgbClr val="1C1C1C"/>
              </a:buClr>
              <a:buSzPts val="1800"/>
              <a:buFont typeface="Arial"/>
              <a:buChar char="•"/>
              <a:defRPr b="0" i="0" sz="1800" u="none" cap="none" strike="noStrike">
                <a:solidFill>
                  <a:srgbClr val="1C1C1C"/>
                </a:solidFill>
                <a:latin typeface="Arial"/>
                <a:ea typeface="Arial"/>
                <a:cs typeface="Arial"/>
                <a:sym typeface="Arial"/>
              </a:defRPr>
            </a:lvl1pPr>
            <a:lvl2pPr indent="-330200" lvl="1" marL="914400" marR="0" rtl="0" algn="l">
              <a:lnSpc>
                <a:spcPct val="90000"/>
              </a:lnSpc>
              <a:spcBef>
                <a:spcPts val="500"/>
              </a:spcBef>
              <a:spcAft>
                <a:spcPts val="0"/>
              </a:spcAft>
              <a:buClr>
                <a:srgbClr val="1C1C1C"/>
              </a:buClr>
              <a:buSzPts val="1600"/>
              <a:buFont typeface="Arial"/>
              <a:buChar char="•"/>
              <a:defRPr b="0" i="0" sz="1600" u="none" cap="none" strike="noStrike">
                <a:solidFill>
                  <a:srgbClr val="1C1C1C"/>
                </a:solidFill>
                <a:latin typeface="Arial"/>
                <a:ea typeface="Arial"/>
                <a:cs typeface="Arial"/>
                <a:sym typeface="Arial"/>
              </a:defRPr>
            </a:lvl2pPr>
            <a:lvl3pPr indent="-317500" lvl="2" marL="13716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3pPr>
            <a:lvl4pPr indent="-317500" lvl="3" marL="18288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4pPr>
            <a:lvl5pPr indent="-317500" lvl="4" marL="22860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2"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23" name="Shape 23"/>
        <p:cNvGrpSpPr/>
        <p:nvPr/>
      </p:nvGrpSpPr>
      <p:grpSpPr>
        <a:xfrm>
          <a:off x="0" y="0"/>
          <a:ext cx="0" cy="0"/>
          <a:chOff x="0" y="0"/>
          <a:chExt cx="0" cy="0"/>
        </a:xfrm>
      </p:grpSpPr>
      <p:sp>
        <p:nvSpPr>
          <p:cNvPr id="24" name="Google Shape;24;p7"/>
          <p:cNvSpPr/>
          <p:nvPr/>
        </p:nvSpPr>
        <p:spPr>
          <a:xfrm>
            <a:off x="342900" y="584200"/>
            <a:ext cx="6165850" cy="7943850"/>
          </a:xfrm>
          <a:prstGeom prst="roundRect">
            <a:avLst>
              <a:gd fmla="val 572" name="adj"/>
            </a:avLst>
          </a:prstGeom>
          <a:solidFill>
            <a:schemeClr val="lt1">
              <a:alpha val="84705"/>
            </a:schemeClr>
          </a:solidFill>
          <a:ln cap="rnd" cmpd="sng" w="254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1300"/>
              <a:buFont typeface="Arial"/>
              <a:buNone/>
            </a:pPr>
            <a:r>
              <a:rPr b="0" i="0" lang="en-US" sz="1300" u="none" cap="none" strike="noStrike">
                <a:solidFill>
                  <a:srgbClr val="FFFFFF"/>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pic>
        <p:nvPicPr>
          <p:cNvPr id="25" name="Google Shape;25;p7"/>
          <p:cNvPicPr preferRelativeResize="0"/>
          <p:nvPr/>
        </p:nvPicPr>
        <p:blipFill rotWithShape="1">
          <a:blip r:embed="rId2">
            <a:alphaModFix/>
          </a:blip>
          <a:srcRect b="0" l="0" r="0" t="0"/>
          <a:stretch/>
        </p:blipFill>
        <p:spPr>
          <a:xfrm>
            <a:off x="6054725" y="7645400"/>
            <a:ext cx="431800" cy="774700"/>
          </a:xfrm>
          <a:prstGeom prst="rect">
            <a:avLst/>
          </a:prstGeom>
          <a:noFill/>
          <a:ln>
            <a:noFill/>
          </a:ln>
        </p:spPr>
      </p:pic>
      <p:sp>
        <p:nvSpPr>
          <p:cNvPr id="26" name="Google Shape;26;p7"/>
          <p:cNvSpPr/>
          <p:nvPr>
            <p:ph type="title"/>
          </p:nvPr>
        </p:nvSpPr>
        <p:spPr>
          <a:xfrm>
            <a:off x="368300" y="927100"/>
            <a:ext cx="6121400" cy="1535112"/>
          </a:xfrm>
          <a:prstGeom prst="roundRect">
            <a:avLst>
              <a:gd fmla="val 2082" name="adj"/>
            </a:avLst>
          </a:prstGeom>
          <a:noFill/>
          <a:ln>
            <a:noFill/>
          </a:ln>
        </p:spPr>
        <p:txBody>
          <a:bodyPr anchorCtr="1" anchor="ctr" bIns="252000" lIns="252000" spcFirstLastPara="1" rIns="252000" wrap="square" tIns="252000">
            <a:noAutofit/>
          </a:bodyPr>
          <a:lstStyle>
            <a:lvl1pPr lvl="0"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1pPr>
            <a:lvl2pPr lvl="1"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2pPr>
            <a:lvl3pPr lvl="2"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3pPr>
            <a:lvl4pPr lvl="3"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4pPr>
            <a:lvl5pPr lvl="4"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5pPr>
            <a:lvl6pPr lvl="5"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6pPr>
            <a:lvl7pPr lvl="6"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7pPr>
            <a:lvl8pPr lvl="7"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8pPr>
            <a:lvl9pPr lvl="8"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9pPr>
          </a:lstStyle>
          <a:p/>
        </p:txBody>
      </p:sp>
      <p:sp>
        <p:nvSpPr>
          <p:cNvPr id="27" name="Google Shape;27;p7"/>
          <p:cNvSpPr/>
          <p:nvPr>
            <p:ph idx="1" type="body"/>
          </p:nvPr>
        </p:nvSpPr>
        <p:spPr>
          <a:xfrm>
            <a:off x="368300" y="2609850"/>
            <a:ext cx="6121400" cy="5849937"/>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marR="0" rtl="0" algn="l">
              <a:lnSpc>
                <a:spcPct val="90000"/>
              </a:lnSpc>
              <a:spcBef>
                <a:spcPts val="1000"/>
              </a:spcBef>
              <a:spcAft>
                <a:spcPts val="0"/>
              </a:spcAft>
              <a:buClr>
                <a:srgbClr val="1C1C1C"/>
              </a:buClr>
              <a:buSzPts val="1800"/>
              <a:buFont typeface="Arial"/>
              <a:buChar char="•"/>
              <a:defRPr b="0" i="0" sz="1800" u="none" cap="none" strike="noStrike">
                <a:solidFill>
                  <a:srgbClr val="1C1C1C"/>
                </a:solidFill>
                <a:latin typeface="Arial"/>
                <a:ea typeface="Arial"/>
                <a:cs typeface="Arial"/>
                <a:sym typeface="Arial"/>
              </a:defRPr>
            </a:lvl1pPr>
            <a:lvl2pPr indent="-330200" lvl="1" marL="914400" marR="0" rtl="0" algn="l">
              <a:lnSpc>
                <a:spcPct val="90000"/>
              </a:lnSpc>
              <a:spcBef>
                <a:spcPts val="500"/>
              </a:spcBef>
              <a:spcAft>
                <a:spcPts val="0"/>
              </a:spcAft>
              <a:buClr>
                <a:srgbClr val="1C1C1C"/>
              </a:buClr>
              <a:buSzPts val="1600"/>
              <a:buFont typeface="Arial"/>
              <a:buChar char="•"/>
              <a:defRPr b="0" i="0" sz="1600" u="none" cap="none" strike="noStrike">
                <a:solidFill>
                  <a:srgbClr val="1C1C1C"/>
                </a:solidFill>
                <a:latin typeface="Arial"/>
                <a:ea typeface="Arial"/>
                <a:cs typeface="Arial"/>
                <a:sym typeface="Arial"/>
              </a:defRPr>
            </a:lvl2pPr>
            <a:lvl3pPr indent="-317500" lvl="2" marL="13716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3pPr>
            <a:lvl4pPr indent="-317500" lvl="3" marL="18288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4pPr>
            <a:lvl5pPr indent="-317500" lvl="4" marL="22860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4"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29" name="Shape 29"/>
        <p:cNvGrpSpPr/>
        <p:nvPr/>
      </p:nvGrpSpPr>
      <p:grpSpPr>
        <a:xfrm>
          <a:off x="0" y="0"/>
          <a:ext cx="0" cy="0"/>
          <a:chOff x="0" y="0"/>
          <a:chExt cx="0" cy="0"/>
        </a:xfrm>
      </p:grpSpPr>
      <p:sp>
        <p:nvSpPr>
          <p:cNvPr id="30" name="Google Shape;30;p9"/>
          <p:cNvSpPr/>
          <p:nvPr/>
        </p:nvSpPr>
        <p:spPr>
          <a:xfrm>
            <a:off x="377825" y="3906837"/>
            <a:ext cx="6102350" cy="4552950"/>
          </a:xfrm>
          <a:prstGeom prst="roundRect">
            <a:avLst>
              <a:gd fmla="val 1384" name="adj"/>
            </a:avLst>
          </a:prstGeom>
          <a:solidFill>
            <a:srgbClr val="FFF9E7"/>
          </a:solidFill>
          <a:ln cap="rnd" cmpd="sng" w="25400">
            <a:solidFill>
              <a:srgbClr val="FEFBDA"/>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1300"/>
              <a:buFont typeface="Arial"/>
              <a:buNone/>
            </a:pPr>
            <a:r>
              <a:rPr b="0" i="0" lang="en-US" sz="1300" u="none" cap="none" strike="noStrike">
                <a:solidFill>
                  <a:srgbClr val="FFFFFF"/>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
        <p:nvSpPr>
          <p:cNvPr id="31" name="Google Shape;31;p9"/>
          <p:cNvSpPr/>
          <p:nvPr/>
        </p:nvSpPr>
        <p:spPr>
          <a:xfrm>
            <a:off x="377825" y="684212"/>
            <a:ext cx="6102350" cy="2922587"/>
          </a:xfrm>
          <a:prstGeom prst="roundRect">
            <a:avLst>
              <a:gd fmla="val 1384" name="adj"/>
            </a:avLst>
          </a:prstGeom>
          <a:solidFill>
            <a:srgbClr val="FFF9E7"/>
          </a:solidFill>
          <a:ln cap="rnd" cmpd="sng" w="25400">
            <a:solidFill>
              <a:srgbClr val="FEFBDA"/>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1300"/>
              <a:buFont typeface="Arial"/>
              <a:buNone/>
            </a:pPr>
            <a:r>
              <a:rPr b="0" i="0" lang="en-US" sz="1300" u="none" cap="none" strike="noStrike">
                <a:solidFill>
                  <a:srgbClr val="FFFFFF"/>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
        <p:nvSpPr>
          <p:cNvPr id="32" name="Google Shape;32;p9"/>
          <p:cNvSpPr txBox="1"/>
          <p:nvPr/>
        </p:nvSpPr>
        <p:spPr>
          <a:xfrm>
            <a:off x="471487" y="4095750"/>
            <a:ext cx="5915025" cy="719137"/>
          </a:xfrm>
          <a:prstGeom prst="rect">
            <a:avLst/>
          </a:prstGeom>
          <a:noFill/>
          <a:ln>
            <a:noFill/>
          </a:ln>
        </p:spPr>
        <p:txBody>
          <a:bodyPr anchorCtr="1" anchor="ctr" bIns="0" lIns="0" spcFirstLastPara="1" rIns="0" wrap="square" tIns="0">
            <a:noAutofit/>
          </a:bodyPr>
          <a:lstStyle/>
          <a:p>
            <a:pPr indent="0" lvl="0" marL="0" marR="0" rtl="0" algn="l">
              <a:lnSpc>
                <a:spcPct val="90000"/>
              </a:lnSpc>
              <a:spcBef>
                <a:spcPts val="0"/>
              </a:spcBef>
              <a:spcAft>
                <a:spcPts val="0"/>
              </a:spcAft>
              <a:buClr>
                <a:schemeClr val="dk1"/>
              </a:buClr>
              <a:buSzPts val="3600"/>
              <a:buFont typeface="Arial"/>
              <a:buNone/>
            </a:pPr>
            <a:r>
              <a:rPr b="1" i="0" lang="en-US" sz="3600" u="none" cap="none" strike="noStrike">
                <a:solidFill>
                  <a:schemeClr val="dk1"/>
                </a:solidFill>
                <a:latin typeface="Arial"/>
                <a:ea typeface="Arial"/>
                <a:cs typeface="Arial"/>
                <a:sym typeface="Arial"/>
              </a:rPr>
              <a:t>Success Criteria</a:t>
            </a:r>
            <a:endParaRPr b="0" i="0" sz="1400" u="none" cap="none" strike="noStrike">
              <a:solidFill>
                <a:srgbClr val="000000"/>
              </a:solidFill>
              <a:latin typeface="Arial"/>
              <a:ea typeface="Arial"/>
              <a:cs typeface="Arial"/>
              <a:sym typeface="Arial"/>
            </a:endParaRPr>
          </a:p>
        </p:txBody>
      </p:sp>
      <p:sp>
        <p:nvSpPr>
          <p:cNvPr id="33" name="Google Shape;33;p9"/>
          <p:cNvSpPr txBox="1"/>
          <p:nvPr/>
        </p:nvSpPr>
        <p:spPr>
          <a:xfrm>
            <a:off x="471487" y="979487"/>
            <a:ext cx="5915025" cy="720725"/>
          </a:xfrm>
          <a:prstGeom prst="rect">
            <a:avLst/>
          </a:prstGeom>
          <a:noFill/>
          <a:ln>
            <a:noFill/>
          </a:ln>
        </p:spPr>
        <p:txBody>
          <a:bodyPr anchorCtr="1" anchor="ctr" bIns="0" lIns="0" spcFirstLastPara="1" rIns="0" wrap="square" tIns="0">
            <a:noAutofit/>
          </a:bodyPr>
          <a:lstStyle/>
          <a:p>
            <a:pPr indent="0" lvl="0" marL="0" marR="0" rtl="0" algn="l">
              <a:lnSpc>
                <a:spcPct val="90000"/>
              </a:lnSpc>
              <a:spcBef>
                <a:spcPts val="0"/>
              </a:spcBef>
              <a:spcAft>
                <a:spcPts val="0"/>
              </a:spcAft>
              <a:buClr>
                <a:schemeClr val="dk1"/>
              </a:buClr>
              <a:buSzPts val="3600"/>
              <a:buFont typeface="Arial"/>
              <a:buNone/>
            </a:pPr>
            <a:r>
              <a:rPr b="1" i="0" lang="en-US" sz="3600" u="none" cap="none" strike="noStrike">
                <a:solidFill>
                  <a:schemeClr val="dk1"/>
                </a:solidFill>
                <a:latin typeface="Arial"/>
                <a:ea typeface="Arial"/>
                <a:cs typeface="Arial"/>
                <a:sym typeface="Arial"/>
              </a:rPr>
              <a:t>Aim</a:t>
            </a:r>
            <a:endParaRPr b="0" i="0" sz="1400" u="none" cap="none" strike="noStrike">
              <a:solidFill>
                <a:srgbClr val="000000"/>
              </a:solidFill>
              <a:latin typeface="Arial"/>
              <a:ea typeface="Arial"/>
              <a:cs typeface="Arial"/>
              <a:sym typeface="Arial"/>
            </a:endParaRPr>
          </a:p>
        </p:txBody>
      </p:sp>
      <p:sp>
        <p:nvSpPr>
          <p:cNvPr id="34" name="Google Shape;34;p9"/>
          <p:cNvSpPr txBox="1"/>
          <p:nvPr/>
        </p:nvSpPr>
        <p:spPr>
          <a:xfrm>
            <a:off x="471487" y="4622800"/>
            <a:ext cx="5915025" cy="1879600"/>
          </a:xfrm>
          <a:prstGeom prst="rect">
            <a:avLst/>
          </a:prstGeom>
          <a:noFill/>
          <a:ln>
            <a:noFill/>
          </a:ln>
        </p:spPr>
        <p:txBody>
          <a:bodyPr anchorCtr="0" anchor="t" bIns="180000" lIns="180000" spcFirstLastPara="1" rIns="252000" wrap="square" tIns="252000">
            <a:noAutofit/>
          </a:bodyPr>
          <a:lstStyle/>
          <a:p>
            <a:pPr indent="-228600" lvl="0" marL="228600" marR="0" rtl="0" algn="l">
              <a:lnSpc>
                <a:spcPct val="90000"/>
              </a:lnSpc>
              <a:spcBef>
                <a:spcPts val="0"/>
              </a:spcBef>
              <a:spcAft>
                <a:spcPts val="0"/>
              </a:spcAft>
              <a:buClr>
                <a:srgbClr val="1C1C1C"/>
              </a:buClr>
              <a:buSzPts val="1800"/>
              <a:buFont typeface="Arial"/>
              <a:buChar char="•"/>
            </a:pPr>
            <a:r>
              <a:rPr b="0" i="0" lang="en-US" sz="1800" u="none" cap="none" strike="noStrike">
                <a:solidFill>
                  <a:srgbClr val="1C1C1C"/>
                </a:solidFill>
                <a:latin typeface="Arial"/>
                <a:ea typeface="Arial"/>
                <a:cs typeface="Arial"/>
                <a:sym typeface="Arial"/>
              </a:rPr>
              <a:t>Statement 1 Lorem ipsum dolor sit amet, consectetur adipiscing elit.</a:t>
            </a:r>
            <a:endParaRPr b="0" i="0" sz="1400" u="none" cap="none" strike="noStrike">
              <a:solidFill>
                <a:srgbClr val="000000"/>
              </a:solidFill>
              <a:latin typeface="Arial"/>
              <a:ea typeface="Arial"/>
              <a:cs typeface="Arial"/>
              <a:sym typeface="Arial"/>
            </a:endParaRPr>
          </a:p>
          <a:p>
            <a:pPr indent="-228600" lvl="0" marL="228600" marR="0" rtl="0" algn="l">
              <a:lnSpc>
                <a:spcPct val="90000"/>
              </a:lnSpc>
              <a:spcBef>
                <a:spcPts val="1000"/>
              </a:spcBef>
              <a:spcAft>
                <a:spcPts val="0"/>
              </a:spcAft>
              <a:buClr>
                <a:srgbClr val="1C1C1C"/>
              </a:buClr>
              <a:buSzPts val="1800"/>
              <a:buFont typeface="Arial"/>
              <a:buChar char="•"/>
            </a:pPr>
            <a:r>
              <a:rPr b="0" i="0" lang="en-US" sz="1800" u="none" cap="none" strike="noStrike">
                <a:solidFill>
                  <a:srgbClr val="1C1C1C"/>
                </a:solidFill>
                <a:latin typeface="Arial"/>
                <a:ea typeface="Arial"/>
                <a:cs typeface="Arial"/>
                <a:sym typeface="Arial"/>
              </a:rPr>
              <a:t>Statement 2</a:t>
            </a:r>
            <a:endParaRPr b="0" i="0" sz="1400" u="none" cap="none" strike="noStrike">
              <a:solidFill>
                <a:srgbClr val="000000"/>
              </a:solidFill>
              <a:latin typeface="Arial"/>
              <a:ea typeface="Arial"/>
              <a:cs typeface="Arial"/>
              <a:sym typeface="Arial"/>
            </a:endParaRPr>
          </a:p>
          <a:p>
            <a:pPr indent="-228600" lvl="1" marL="685800" marR="0" rtl="0" algn="l">
              <a:lnSpc>
                <a:spcPct val="90000"/>
              </a:lnSpc>
              <a:spcBef>
                <a:spcPts val="500"/>
              </a:spcBef>
              <a:spcAft>
                <a:spcPts val="0"/>
              </a:spcAft>
              <a:buClr>
                <a:srgbClr val="1C1C1C"/>
              </a:buClr>
              <a:buSzPts val="1600"/>
              <a:buFont typeface="Arial"/>
              <a:buChar char="•"/>
            </a:pPr>
            <a:r>
              <a:rPr b="0" i="0" lang="en-US" sz="1600" u="none" cap="none" strike="noStrike">
                <a:solidFill>
                  <a:srgbClr val="1C1C1C"/>
                </a:solidFill>
                <a:latin typeface="Arial"/>
                <a:ea typeface="Arial"/>
                <a:cs typeface="Arial"/>
                <a:sym typeface="Arial"/>
              </a:rPr>
              <a:t>Sub statement</a:t>
            </a:r>
            <a:endParaRPr b="0" i="0" sz="1400" u="none" cap="none" strike="noStrike">
              <a:solidFill>
                <a:srgbClr val="000000"/>
              </a:solidFill>
              <a:latin typeface="Arial"/>
              <a:ea typeface="Arial"/>
              <a:cs typeface="Arial"/>
              <a:sym typeface="Arial"/>
            </a:endParaRPr>
          </a:p>
        </p:txBody>
      </p:sp>
      <p:sp>
        <p:nvSpPr>
          <p:cNvPr id="35" name="Google Shape;35;p9"/>
          <p:cNvSpPr/>
          <p:nvPr>
            <p:ph type="title"/>
          </p:nvPr>
        </p:nvSpPr>
        <p:spPr>
          <a:xfrm>
            <a:off x="368300" y="927100"/>
            <a:ext cx="6121400" cy="1535112"/>
          </a:xfrm>
          <a:prstGeom prst="roundRect">
            <a:avLst>
              <a:gd fmla="val 2082" name="adj"/>
            </a:avLst>
          </a:prstGeom>
          <a:noFill/>
          <a:ln>
            <a:noFill/>
          </a:ln>
        </p:spPr>
        <p:txBody>
          <a:bodyPr anchorCtr="1" anchor="ctr" bIns="252000" lIns="252000" spcFirstLastPara="1" rIns="252000" wrap="square" tIns="252000">
            <a:noAutofit/>
          </a:bodyPr>
          <a:lstStyle>
            <a:lvl1pPr lvl="0"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1pPr>
            <a:lvl2pPr lvl="1"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2pPr>
            <a:lvl3pPr lvl="2"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3pPr>
            <a:lvl4pPr lvl="3"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4pPr>
            <a:lvl5pPr lvl="4"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5pPr>
            <a:lvl6pPr lvl="5"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6pPr>
            <a:lvl7pPr lvl="6"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7pPr>
            <a:lvl8pPr lvl="7"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8pPr>
            <a:lvl9pPr lvl="8"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9pPr>
          </a:lstStyle>
          <a:p/>
        </p:txBody>
      </p:sp>
      <p:sp>
        <p:nvSpPr>
          <p:cNvPr id="36" name="Google Shape;36;p9"/>
          <p:cNvSpPr/>
          <p:nvPr>
            <p:ph idx="1" type="body"/>
          </p:nvPr>
        </p:nvSpPr>
        <p:spPr>
          <a:xfrm>
            <a:off x="368300" y="2609850"/>
            <a:ext cx="6121400" cy="5849937"/>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marR="0" rtl="0" algn="l">
              <a:lnSpc>
                <a:spcPct val="90000"/>
              </a:lnSpc>
              <a:spcBef>
                <a:spcPts val="1000"/>
              </a:spcBef>
              <a:spcAft>
                <a:spcPts val="0"/>
              </a:spcAft>
              <a:buClr>
                <a:srgbClr val="1C1C1C"/>
              </a:buClr>
              <a:buSzPts val="1800"/>
              <a:buFont typeface="Arial"/>
              <a:buChar char="•"/>
              <a:defRPr b="0" i="0" sz="1800" u="none" cap="none" strike="noStrike">
                <a:solidFill>
                  <a:srgbClr val="1C1C1C"/>
                </a:solidFill>
                <a:latin typeface="Arial"/>
                <a:ea typeface="Arial"/>
                <a:cs typeface="Arial"/>
                <a:sym typeface="Arial"/>
              </a:defRPr>
            </a:lvl1pPr>
            <a:lvl2pPr indent="-330200" lvl="1" marL="914400" marR="0" rtl="0" algn="l">
              <a:lnSpc>
                <a:spcPct val="90000"/>
              </a:lnSpc>
              <a:spcBef>
                <a:spcPts val="500"/>
              </a:spcBef>
              <a:spcAft>
                <a:spcPts val="0"/>
              </a:spcAft>
              <a:buClr>
                <a:srgbClr val="1C1C1C"/>
              </a:buClr>
              <a:buSzPts val="1600"/>
              <a:buFont typeface="Arial"/>
              <a:buChar char="•"/>
              <a:defRPr b="0" i="0" sz="1600" u="none" cap="none" strike="noStrike">
                <a:solidFill>
                  <a:srgbClr val="1C1C1C"/>
                </a:solidFill>
                <a:latin typeface="Arial"/>
                <a:ea typeface="Arial"/>
                <a:cs typeface="Arial"/>
                <a:sym typeface="Arial"/>
              </a:defRPr>
            </a:lvl2pPr>
            <a:lvl3pPr indent="-317500" lvl="2" marL="13716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3pPr>
            <a:lvl4pPr indent="-317500" lvl="3" marL="18288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4pPr>
            <a:lvl5pPr indent="-317500" lvl="4" marL="22860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6"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39" name="Shape 39"/>
        <p:cNvGrpSpPr/>
        <p:nvPr/>
      </p:nvGrpSpPr>
      <p:grpSpPr>
        <a:xfrm>
          <a:off x="0" y="0"/>
          <a:ext cx="0" cy="0"/>
          <a:chOff x="0" y="0"/>
          <a:chExt cx="0" cy="0"/>
        </a:xfrm>
      </p:grpSpPr>
      <p:pic>
        <p:nvPicPr>
          <p:cNvPr id="40" name="Google Shape;40;p11"/>
          <p:cNvPicPr preferRelativeResize="0"/>
          <p:nvPr/>
        </p:nvPicPr>
        <p:blipFill rotWithShape="1">
          <a:blip r:embed="rId2">
            <a:alphaModFix/>
          </a:blip>
          <a:srcRect b="0" l="0" r="0" t="0"/>
          <a:stretch/>
        </p:blipFill>
        <p:spPr>
          <a:xfrm>
            <a:off x="6392862" y="8261350"/>
            <a:ext cx="431800" cy="774700"/>
          </a:xfrm>
          <a:prstGeom prst="rect">
            <a:avLst/>
          </a:prstGeom>
          <a:noFill/>
          <a:ln>
            <a:noFill/>
          </a:ln>
        </p:spPr>
      </p:pic>
      <p:sp>
        <p:nvSpPr>
          <p:cNvPr id="41" name="Google Shape;41;p11"/>
          <p:cNvSpPr/>
          <p:nvPr>
            <p:ph type="title"/>
          </p:nvPr>
        </p:nvSpPr>
        <p:spPr>
          <a:xfrm>
            <a:off x="368300" y="927100"/>
            <a:ext cx="6121400" cy="1535112"/>
          </a:xfrm>
          <a:prstGeom prst="roundRect">
            <a:avLst>
              <a:gd fmla="val 2082" name="adj"/>
            </a:avLst>
          </a:prstGeom>
          <a:noFill/>
          <a:ln>
            <a:noFill/>
          </a:ln>
        </p:spPr>
        <p:txBody>
          <a:bodyPr anchorCtr="1" anchor="ctr" bIns="252000" lIns="252000" spcFirstLastPara="1" rIns="252000" wrap="square" tIns="252000">
            <a:noAutofit/>
          </a:bodyPr>
          <a:lstStyle>
            <a:lvl1pPr lvl="0"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1pPr>
            <a:lvl2pPr lvl="1"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2pPr>
            <a:lvl3pPr lvl="2"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3pPr>
            <a:lvl4pPr lvl="3"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4pPr>
            <a:lvl5pPr lvl="4"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5pPr>
            <a:lvl6pPr lvl="5"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6pPr>
            <a:lvl7pPr lvl="6"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7pPr>
            <a:lvl8pPr lvl="7"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8pPr>
            <a:lvl9pPr lvl="8"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9pPr>
          </a:lstStyle>
          <a:p/>
        </p:txBody>
      </p:sp>
      <p:sp>
        <p:nvSpPr>
          <p:cNvPr id="42" name="Google Shape;42;p11"/>
          <p:cNvSpPr/>
          <p:nvPr>
            <p:ph idx="1" type="body"/>
          </p:nvPr>
        </p:nvSpPr>
        <p:spPr>
          <a:xfrm>
            <a:off x="368300" y="2609850"/>
            <a:ext cx="6121400" cy="5849937"/>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marR="0" rtl="0" algn="l">
              <a:lnSpc>
                <a:spcPct val="90000"/>
              </a:lnSpc>
              <a:spcBef>
                <a:spcPts val="1000"/>
              </a:spcBef>
              <a:spcAft>
                <a:spcPts val="0"/>
              </a:spcAft>
              <a:buClr>
                <a:srgbClr val="1C1C1C"/>
              </a:buClr>
              <a:buSzPts val="1800"/>
              <a:buFont typeface="Arial"/>
              <a:buChar char="•"/>
              <a:defRPr b="0" i="0" sz="1800" u="none" cap="none" strike="noStrike">
                <a:solidFill>
                  <a:srgbClr val="1C1C1C"/>
                </a:solidFill>
                <a:latin typeface="Arial"/>
                <a:ea typeface="Arial"/>
                <a:cs typeface="Arial"/>
                <a:sym typeface="Arial"/>
              </a:defRPr>
            </a:lvl1pPr>
            <a:lvl2pPr indent="-330200" lvl="1" marL="914400" marR="0" rtl="0" algn="l">
              <a:lnSpc>
                <a:spcPct val="90000"/>
              </a:lnSpc>
              <a:spcBef>
                <a:spcPts val="500"/>
              </a:spcBef>
              <a:spcAft>
                <a:spcPts val="0"/>
              </a:spcAft>
              <a:buClr>
                <a:srgbClr val="1C1C1C"/>
              </a:buClr>
              <a:buSzPts val="1600"/>
              <a:buFont typeface="Arial"/>
              <a:buChar char="•"/>
              <a:defRPr b="0" i="0" sz="1600" u="none" cap="none" strike="noStrike">
                <a:solidFill>
                  <a:srgbClr val="1C1C1C"/>
                </a:solidFill>
                <a:latin typeface="Arial"/>
                <a:ea typeface="Arial"/>
                <a:cs typeface="Arial"/>
                <a:sym typeface="Arial"/>
              </a:defRPr>
            </a:lvl2pPr>
            <a:lvl3pPr indent="-317500" lvl="2" marL="13716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3pPr>
            <a:lvl4pPr indent="-317500" lvl="3" marL="18288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4pPr>
            <a:lvl5pPr indent="-317500" lvl="4" marL="22860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8"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9FFE1"/>
        </a:solidFill>
      </p:bgPr>
    </p:bg>
    <p:spTree>
      <p:nvGrpSpPr>
        <p:cNvPr id="47" name="Shape 47"/>
        <p:cNvGrpSpPr/>
        <p:nvPr/>
      </p:nvGrpSpPr>
      <p:grpSpPr>
        <a:xfrm>
          <a:off x="0" y="0"/>
          <a:ext cx="0" cy="0"/>
          <a:chOff x="0" y="0"/>
          <a:chExt cx="0" cy="0"/>
        </a:xfrm>
      </p:grpSpPr>
      <p:sp>
        <p:nvSpPr>
          <p:cNvPr id="48" name="Google Shape;48;p1"/>
          <p:cNvSpPr txBox="1"/>
          <p:nvPr/>
        </p:nvSpPr>
        <p:spPr>
          <a:xfrm>
            <a:off x="376200" y="2013447"/>
            <a:ext cx="6105600" cy="368401"/>
          </a:xfrm>
          <a:prstGeom prst="rect">
            <a:avLst/>
          </a:prstGeom>
          <a:no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1C1C1C"/>
              </a:buClr>
              <a:buSzPts val="1600"/>
              <a:buFont typeface="Arial"/>
              <a:buNone/>
            </a:pPr>
            <a:r>
              <a:rPr b="1" i="0" lang="en-US" sz="1600" u="sng" cap="none" strike="noStrike">
                <a:solidFill>
                  <a:srgbClr val="1C1C1C"/>
                </a:solidFill>
                <a:latin typeface="Arial"/>
                <a:ea typeface="Arial"/>
                <a:cs typeface="Arial"/>
                <a:sym typeface="Arial"/>
              </a:rPr>
              <a:t>Link to learning</a:t>
            </a:r>
            <a:r>
              <a:rPr b="0" i="0" lang="en-US" sz="1600" u="none" cap="none" strike="noStrike">
                <a:solidFill>
                  <a:srgbClr val="1C1C1C"/>
                </a:solidFill>
                <a:latin typeface="Arial"/>
                <a:ea typeface="Arial"/>
                <a:cs typeface="Arial"/>
                <a:sym typeface="Arial"/>
              </a:rPr>
              <a:t>: Develop an existing skill!</a:t>
            </a:r>
            <a:endParaRPr/>
          </a:p>
          <a:p>
            <a:pPr indent="0" lvl="0" marL="0" marR="0" rtl="0" algn="l">
              <a:lnSpc>
                <a:spcPct val="90000"/>
              </a:lnSpc>
              <a:spcBef>
                <a:spcPts val="0"/>
              </a:spcBef>
              <a:spcAft>
                <a:spcPts val="0"/>
              </a:spcAft>
              <a:buClr>
                <a:srgbClr val="1C1C1C"/>
              </a:buClr>
              <a:buSzPts val="16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rgbClr val="1C1C1C"/>
              </a:buClr>
              <a:buSzPts val="1600"/>
              <a:buFont typeface="Arial"/>
              <a:buNone/>
            </a:pPr>
            <a:r>
              <a:t/>
            </a:r>
            <a:endParaRPr b="0" i="0" sz="1200" u="none" cap="none" strike="noStrike">
              <a:solidFill>
                <a:srgbClr val="1C1C1C"/>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Arial"/>
              <a:ea typeface="Arial"/>
              <a:cs typeface="Arial"/>
              <a:sym typeface="Arial"/>
            </a:endParaRPr>
          </a:p>
        </p:txBody>
      </p:sp>
      <p:sp>
        <p:nvSpPr>
          <p:cNvPr id="49" name="Google Shape;49;p1"/>
          <p:cNvSpPr txBox="1"/>
          <p:nvPr/>
        </p:nvSpPr>
        <p:spPr>
          <a:xfrm>
            <a:off x="376237" y="2413811"/>
            <a:ext cx="6105613" cy="5136037"/>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15000"/>
              </a:lnSpc>
              <a:spcBef>
                <a:spcPts val="1200"/>
              </a:spcBef>
              <a:spcAft>
                <a:spcPts val="0"/>
              </a:spcAft>
              <a:buClr>
                <a:srgbClr val="000000"/>
              </a:buClr>
              <a:buSzPts val="1600"/>
              <a:buFont typeface="Arial"/>
              <a:buNone/>
            </a:pPr>
            <a:r>
              <a:rPr b="1" i="0" lang="en-US" sz="1600" u="sng" cap="none" strike="noStrike">
                <a:solidFill>
                  <a:srgbClr val="000000"/>
                </a:solidFill>
                <a:latin typeface="Arial"/>
                <a:ea typeface="Arial"/>
                <a:cs typeface="Arial"/>
                <a:sym typeface="Arial"/>
              </a:rPr>
              <a:t>Task:</a:t>
            </a:r>
            <a:endParaRPr/>
          </a:p>
          <a:p>
            <a:pPr indent="0" lvl="0" marL="0" marR="0" rtl="0" algn="ctr">
              <a:lnSpc>
                <a:spcPct val="115000"/>
              </a:lnSpc>
              <a:spcBef>
                <a:spcPts val="1200"/>
              </a:spcBef>
              <a:spcAft>
                <a:spcPts val="0"/>
              </a:spcAft>
              <a:buClr>
                <a:srgbClr val="000000"/>
              </a:buClr>
              <a:buSzPts val="1600"/>
              <a:buFont typeface="Arial"/>
              <a:buNone/>
            </a:pPr>
            <a:r>
              <a:rPr b="0" i="0" lang="en-US" sz="1600" u="none" cap="none" strike="noStrike">
                <a:solidFill>
                  <a:srgbClr val="000000"/>
                </a:solidFill>
                <a:latin typeface="Arial"/>
                <a:ea typeface="Arial"/>
                <a:cs typeface="Arial"/>
                <a:sym typeface="Arial"/>
              </a:rPr>
              <a:t>Task 1 – Develop a skill you already have. Identify what you want to achieve, write it down, explain what you are going to do and how you are going to do it. What will the final outcome be?</a:t>
            </a:r>
            <a:endParaRPr/>
          </a:p>
          <a:p>
            <a:pPr indent="0" lvl="0" marL="0" marR="0" rtl="0" algn="ctr">
              <a:lnSpc>
                <a:spcPct val="115000"/>
              </a:lnSpc>
              <a:spcBef>
                <a:spcPts val="1200"/>
              </a:spcBef>
              <a:spcAft>
                <a:spcPts val="0"/>
              </a:spcAft>
              <a:buClr>
                <a:srgbClr val="000000"/>
              </a:buClr>
              <a:buSzPts val="1600"/>
              <a:buFont typeface="Arial"/>
              <a:buNone/>
            </a:pPr>
            <a:r>
              <a:rPr b="0" i="0" lang="en-US" sz="1600" u="none" cap="none" strike="noStrike">
                <a:solidFill>
                  <a:srgbClr val="000000"/>
                </a:solidFill>
                <a:latin typeface="Arial"/>
                <a:ea typeface="Arial"/>
                <a:cs typeface="Arial"/>
                <a:sym typeface="Arial"/>
              </a:rPr>
              <a:t>Task 2 – Record the process of you developing your skill. This could be pictures, videos or a diary. What is working? What is not?</a:t>
            </a:r>
            <a:endParaRPr/>
          </a:p>
          <a:p>
            <a:pPr indent="0" lvl="0" marL="0" marR="0" rtl="0" algn="l">
              <a:lnSpc>
                <a:spcPct val="115000"/>
              </a:lnSpc>
              <a:spcBef>
                <a:spcPts val="1200"/>
              </a:spcBef>
              <a:spcAft>
                <a:spcPts val="0"/>
              </a:spcAft>
              <a:buClr>
                <a:srgbClr val="000000"/>
              </a:buClr>
              <a:buSzPts val="1600"/>
              <a:buFont typeface="Arial"/>
              <a:buNone/>
            </a:pPr>
            <a:r>
              <a:rPr b="0" i="0" lang="en-US" sz="1600" u="none" cap="none" strike="noStrike">
                <a:solidFill>
                  <a:srgbClr val="000000"/>
                </a:solidFill>
                <a:latin typeface="Arial"/>
                <a:ea typeface="Arial"/>
                <a:cs typeface="Arial"/>
                <a:sym typeface="Arial"/>
              </a:rPr>
              <a:t>Task 3 – Present your final skill. Demonstrate what you have learnt. Show the before and after. This can be a video, pictures or other evidence. </a:t>
            </a:r>
            <a:endParaRPr/>
          </a:p>
          <a:p>
            <a:pPr indent="0" lvl="0" marL="0" marR="0" rtl="0" algn="l">
              <a:lnSpc>
                <a:spcPct val="115000"/>
              </a:lnSpc>
              <a:spcBef>
                <a:spcPts val="1200"/>
              </a:spcBef>
              <a:spcAft>
                <a:spcPts val="0"/>
              </a:spcAft>
              <a:buClr>
                <a:srgbClr val="000000"/>
              </a:buClr>
              <a:buSzPts val="1600"/>
              <a:buFont typeface="Arial"/>
              <a:buNone/>
            </a:pPr>
            <a:r>
              <a:rPr b="0" i="0" lang="en-US" sz="1600" u="none" cap="none" strike="noStrike">
                <a:solidFill>
                  <a:srgbClr val="000000"/>
                </a:solidFill>
                <a:latin typeface="Arial"/>
                <a:ea typeface="Arial"/>
                <a:cs typeface="Arial"/>
                <a:sym typeface="Arial"/>
              </a:rPr>
              <a:t>Finally – Present your skills progress in a presentation to hand in. Did you manage to learn a new skill? How do you feel about it? What would you like to learn next? </a:t>
            </a:r>
            <a:endParaRPr b="1" i="0" sz="2400" u="none" cap="none" strike="noStrike">
              <a:solidFill>
                <a:srgbClr val="000000"/>
              </a:solidFill>
              <a:latin typeface="Arial"/>
              <a:ea typeface="Arial"/>
              <a:cs typeface="Arial"/>
              <a:sym typeface="Arial"/>
            </a:endParaRPr>
          </a:p>
          <a:p>
            <a:pPr indent="0" lvl="0" marL="0" marR="0" rtl="0" algn="l">
              <a:lnSpc>
                <a:spcPct val="115000"/>
              </a:lnSpc>
              <a:spcBef>
                <a:spcPts val="1200"/>
              </a:spcBef>
              <a:spcAft>
                <a:spcPts val="0"/>
              </a:spcAft>
              <a:buClr>
                <a:srgbClr val="000000"/>
              </a:buClr>
              <a:buSzPts val="1600"/>
              <a:buFont typeface="Arial"/>
              <a:buNone/>
            </a:pPr>
            <a:r>
              <a:t/>
            </a:r>
            <a:endParaRPr b="1" i="0" sz="16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Comic Sans MS"/>
              <a:ea typeface="Comic Sans MS"/>
              <a:cs typeface="Comic Sans MS"/>
              <a:sym typeface="Comic Sans MS"/>
            </a:endParaRPr>
          </a:p>
          <a:p>
            <a:pPr indent="0" lvl="0" marL="0" marR="0" rtl="0" algn="l">
              <a:lnSpc>
                <a:spcPct val="115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15000"/>
              </a:lnSpc>
              <a:spcBef>
                <a:spcPts val="1200"/>
              </a:spcBef>
              <a:spcAft>
                <a:spcPts val="0"/>
              </a:spcAft>
              <a:buClr>
                <a:srgbClr val="000000"/>
              </a:buClr>
              <a:buSzPts val="16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15000"/>
              </a:lnSpc>
              <a:spcBef>
                <a:spcPts val="1200"/>
              </a:spcBef>
              <a:spcAft>
                <a:spcPts val="1200"/>
              </a:spcAft>
              <a:buClr>
                <a:srgbClr val="000000"/>
              </a:buClr>
              <a:buSzPts val="1600"/>
              <a:buFont typeface="Arial"/>
              <a:buNone/>
            </a:pPr>
            <a:r>
              <a:t/>
            </a:r>
            <a:endParaRPr b="0" i="0" sz="1600" u="none" cap="none" strike="noStrike">
              <a:solidFill>
                <a:srgbClr val="000000"/>
              </a:solidFill>
              <a:latin typeface="Comic Sans MS"/>
              <a:ea typeface="Comic Sans MS"/>
              <a:cs typeface="Comic Sans MS"/>
              <a:sym typeface="Comic Sans MS"/>
            </a:endParaRPr>
          </a:p>
        </p:txBody>
      </p:sp>
      <p:pic>
        <p:nvPicPr>
          <p:cNvPr id="50" name="Google Shape;50;p1"/>
          <p:cNvPicPr preferRelativeResize="0"/>
          <p:nvPr/>
        </p:nvPicPr>
        <p:blipFill rotWithShape="1">
          <a:blip r:embed="rId3">
            <a:alphaModFix/>
          </a:blip>
          <a:srcRect b="0" l="0" r="0" t="0"/>
          <a:stretch/>
        </p:blipFill>
        <p:spPr>
          <a:xfrm>
            <a:off x="376237" y="555625"/>
            <a:ext cx="1008062" cy="1008062"/>
          </a:xfrm>
          <a:prstGeom prst="rect">
            <a:avLst/>
          </a:prstGeom>
          <a:noFill/>
          <a:ln>
            <a:noFill/>
          </a:ln>
        </p:spPr>
      </p:pic>
      <p:sp>
        <p:nvSpPr>
          <p:cNvPr id="51" name="Google Shape;51;p1"/>
          <p:cNvSpPr txBox="1"/>
          <p:nvPr/>
        </p:nvSpPr>
        <p:spPr>
          <a:xfrm>
            <a:off x="376237" y="597888"/>
            <a:ext cx="6156300" cy="954000"/>
          </a:xfrm>
          <a:prstGeom prst="rect">
            <a:avLst/>
          </a:prstGeom>
          <a:noFill/>
          <a:ln cap="flat" cmpd="sng" w="1905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Arial"/>
              <a:buNone/>
            </a:pPr>
            <a:r>
              <a:rPr b="0" i="0" lang="en-US" sz="2800" u="none" cap="none" strike="noStrike">
                <a:solidFill>
                  <a:schemeClr val="dk1"/>
                </a:solidFill>
                <a:latin typeface="Arial"/>
                <a:ea typeface="Arial"/>
                <a:cs typeface="Arial"/>
                <a:sym typeface="Arial"/>
              </a:rPr>
              <a:t>Enrichment Homework</a:t>
            </a:r>
            <a:endParaRPr b="0" i="0" sz="1400" u="none" cap="none" strike="noStrike">
              <a:solidFill>
                <a:srgbClr val="000000"/>
              </a:solidFill>
              <a:latin typeface="Arial"/>
              <a:ea typeface="Arial"/>
              <a:cs typeface="Arial"/>
              <a:sym typeface="Arial"/>
            </a:endParaRPr>
          </a:p>
        </p:txBody>
      </p:sp>
      <p:sp>
        <p:nvSpPr>
          <p:cNvPr id="52" name="Google Shape;52;p1"/>
          <p:cNvSpPr txBox="1"/>
          <p:nvPr/>
        </p:nvSpPr>
        <p:spPr>
          <a:xfrm>
            <a:off x="350837" y="1585912"/>
            <a:ext cx="3078300" cy="368400"/>
          </a:xfrm>
          <a:prstGeom prst="rect">
            <a:avLst/>
          </a:prstGeom>
          <a:no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1" i="0" lang="en-US" sz="1800" u="sng" cap="none" strike="noStrike">
                <a:solidFill>
                  <a:schemeClr val="dk1"/>
                </a:solidFill>
                <a:latin typeface="Arial"/>
                <a:ea typeface="Arial"/>
                <a:cs typeface="Arial"/>
                <a:sym typeface="Arial"/>
              </a:rPr>
              <a:t>Year Group</a:t>
            </a:r>
            <a:r>
              <a:rPr b="0" i="0" lang="en-US" sz="1800" u="none" cap="none" strike="noStrike">
                <a:solidFill>
                  <a:schemeClr val="dk1"/>
                </a:solidFill>
                <a:latin typeface="Arial"/>
                <a:ea typeface="Arial"/>
                <a:cs typeface="Arial"/>
                <a:sym typeface="Arial"/>
              </a:rPr>
              <a:t>: KS3 </a:t>
            </a:r>
            <a:endParaRPr b="0" i="0" sz="1400" u="none" cap="none" strike="noStrike">
              <a:solidFill>
                <a:srgbClr val="000000"/>
              </a:solidFill>
              <a:latin typeface="Arial"/>
              <a:ea typeface="Arial"/>
              <a:cs typeface="Arial"/>
              <a:sym typeface="Arial"/>
            </a:endParaRPr>
          </a:p>
        </p:txBody>
      </p:sp>
      <p:sp>
        <p:nvSpPr>
          <p:cNvPr id="53" name="Google Shape;53;p1"/>
          <p:cNvSpPr txBox="1"/>
          <p:nvPr/>
        </p:nvSpPr>
        <p:spPr>
          <a:xfrm>
            <a:off x="3508237" y="1594151"/>
            <a:ext cx="3024300" cy="369900"/>
          </a:xfrm>
          <a:prstGeom prst="rect">
            <a:avLst/>
          </a:prstGeom>
          <a:no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1" i="0" lang="en-US" sz="1800" u="sng" cap="none" strike="noStrike">
                <a:solidFill>
                  <a:schemeClr val="dk1"/>
                </a:solidFill>
                <a:latin typeface="Arial"/>
                <a:ea typeface="Arial"/>
                <a:cs typeface="Arial"/>
                <a:sym typeface="Arial"/>
              </a:rPr>
              <a:t>Subject</a:t>
            </a:r>
            <a:r>
              <a:rPr b="0" i="0" lang="en-US" sz="1800" u="none" cap="none" strike="noStrike">
                <a:solidFill>
                  <a:schemeClr val="dk1"/>
                </a:solidFill>
                <a:latin typeface="Arial"/>
                <a:ea typeface="Arial"/>
                <a:cs typeface="Arial"/>
                <a:sym typeface="Arial"/>
              </a:rPr>
              <a:t>: Skills Progression</a:t>
            </a:r>
            <a:endParaRPr b="0" i="0" sz="1400" u="none" cap="none" strike="noStrike">
              <a:solidFill>
                <a:srgbClr val="000000"/>
              </a:solidFill>
              <a:latin typeface="Arial"/>
              <a:ea typeface="Arial"/>
              <a:cs typeface="Arial"/>
              <a:sym typeface="Arial"/>
            </a:endParaRPr>
          </a:p>
        </p:txBody>
      </p:sp>
      <p:sp>
        <p:nvSpPr>
          <p:cNvPr id="54" name="Google Shape;54;p1"/>
          <p:cNvSpPr txBox="1"/>
          <p:nvPr/>
        </p:nvSpPr>
        <p:spPr>
          <a:xfrm>
            <a:off x="325511" y="7558087"/>
            <a:ext cx="6130926" cy="1400187"/>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600"/>
              <a:buFont typeface="Arial"/>
              <a:buNone/>
            </a:pPr>
            <a:r>
              <a:rPr b="1" i="0" lang="en-US" sz="1600" u="sng" cap="none" strike="noStrike">
                <a:solidFill>
                  <a:schemeClr val="dk1"/>
                </a:solidFill>
                <a:latin typeface="Arial"/>
                <a:ea typeface="Arial"/>
                <a:cs typeface="Arial"/>
                <a:sym typeface="Arial"/>
              </a:rPr>
              <a:t>Expectations</a:t>
            </a:r>
            <a:r>
              <a:rPr b="1" i="0" lang="en-US" sz="1400" u="sng" cap="none" strike="noStrike">
                <a:solidFill>
                  <a:schemeClr val="dk1"/>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a:p>
            <a:pPr indent="-184150" lvl="0" marL="285750" marR="0" rtl="0" algn="l">
              <a:lnSpc>
                <a:spcPct val="100000"/>
              </a:lnSpc>
              <a:spcBef>
                <a:spcPts val="0"/>
              </a:spcBef>
              <a:spcAft>
                <a:spcPts val="0"/>
              </a:spcAft>
              <a:buClr>
                <a:schemeClr val="dk1"/>
              </a:buClr>
              <a:buSzPts val="1600"/>
              <a:buFont typeface="Arial"/>
              <a:buNone/>
            </a:pPr>
            <a:r>
              <a:rPr b="0" i="0" lang="en-US" sz="1400" u="none" cap="none" strike="noStrike">
                <a:solidFill>
                  <a:schemeClr val="dk1"/>
                </a:solidFill>
                <a:latin typeface="Arial"/>
                <a:ea typeface="Arial"/>
                <a:cs typeface="Arial"/>
                <a:sym typeface="Arial"/>
              </a:rPr>
              <a:t>Do not leave all your work till the last minute. You have 6 weeks to complete 3 tasks and hand it in. Use the time you have in school to do your research. You can use the art room to create your work if you do not have the tools at home. Be organized!</a:t>
            </a:r>
            <a:endParaRPr b="0" i="0" sz="1400" u="none" cap="none" strike="noStrike">
              <a:solidFill>
                <a:schemeClr val="dk1"/>
              </a:solidFill>
              <a:latin typeface="Arial"/>
              <a:ea typeface="Arial"/>
              <a:cs typeface="Arial"/>
              <a:sym typeface="Arial"/>
            </a:endParaRPr>
          </a:p>
          <a:p>
            <a:pPr indent="-241300" lvl="0" marL="342900" marR="0" rtl="0" algn="l">
              <a:lnSpc>
                <a:spcPct val="100000"/>
              </a:lnSpc>
              <a:spcBef>
                <a:spcPts val="0"/>
              </a:spcBef>
              <a:spcAft>
                <a:spcPts val="0"/>
              </a:spcAft>
              <a:buClr>
                <a:schemeClr val="dk1"/>
              </a:buClr>
              <a:buSzPts val="1600"/>
              <a:buFont typeface="Arial"/>
              <a:buNone/>
            </a:pPr>
            <a:r>
              <a:t/>
            </a:r>
            <a:endParaRPr b="0" i="0" sz="1400" u="none" cap="none" strike="noStrike">
              <a:solidFill>
                <a:schemeClr val="dk1"/>
              </a:solidFill>
              <a:latin typeface="Arial"/>
              <a:ea typeface="Arial"/>
              <a:cs typeface="Arial"/>
              <a:sym typeface="Arial"/>
            </a:endParaRPr>
          </a:p>
          <a:p>
            <a:pPr indent="-241300" lvl="0" marL="342900" marR="0" rtl="0" algn="l">
              <a:lnSpc>
                <a:spcPct val="100000"/>
              </a:lnSpc>
              <a:spcBef>
                <a:spcPts val="0"/>
              </a:spcBef>
              <a:spcAft>
                <a:spcPts val="0"/>
              </a:spcAft>
              <a:buClr>
                <a:schemeClr val="dk1"/>
              </a:buClr>
              <a:buSzPts val="16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200"/>
              </a:spcBef>
              <a:spcAft>
                <a:spcPts val="0"/>
              </a:spcAft>
              <a:buClr>
                <a:schemeClr val="dk1"/>
              </a:buClr>
              <a:buSzPts val="1600"/>
              <a:buFont typeface="Arial"/>
              <a:buNone/>
            </a:pPr>
            <a:r>
              <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6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6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6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600"/>
              <a:buFont typeface="Arial"/>
              <a:buNone/>
            </a:pPr>
            <a:r>
              <a:t/>
            </a:r>
            <a:endParaRPr b="0" i="0" sz="1400" u="none" cap="none" strike="noStrike">
              <a:solidFill>
                <a:schemeClr val="dk1"/>
              </a:solidFill>
              <a:latin typeface="Arial"/>
              <a:ea typeface="Arial"/>
              <a:cs typeface="Arial"/>
              <a:sym typeface="Arial"/>
            </a:endParaRPr>
          </a:p>
          <a:p>
            <a:pPr indent="-228600" lvl="0" marL="673100" marR="0" rtl="0" algn="l">
              <a:lnSpc>
                <a:spcPct val="115000"/>
              </a:lnSpc>
              <a:spcBef>
                <a:spcPts val="1200"/>
              </a:spcBef>
              <a:spcAft>
                <a:spcPts val="0"/>
              </a:spcAft>
              <a:buClr>
                <a:srgbClr val="000000"/>
              </a:buClr>
              <a:buSzPts val="1600"/>
              <a:buFont typeface="Arial"/>
              <a:buNone/>
            </a:pPr>
            <a:r>
              <a:t/>
            </a:r>
            <a:endParaRPr b="0" i="0" sz="16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120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1" i="0" sz="1400" u="sng" cap="none" strike="noStrike">
              <a:solidFill>
                <a:schemeClr val="dk1"/>
              </a:solidFill>
              <a:latin typeface="Arial"/>
              <a:ea typeface="Arial"/>
              <a:cs typeface="Arial"/>
              <a:sym typeface="Arial"/>
            </a:endParaRPr>
          </a:p>
        </p:txBody>
      </p:sp>
      <p:sp>
        <p:nvSpPr>
          <p:cNvPr id="55" name="Google Shape;55;p1"/>
          <p:cNvSpPr txBox="1"/>
          <p:nvPr/>
        </p:nvSpPr>
        <p:spPr>
          <a:xfrm>
            <a:off x="4861950" y="8291825"/>
            <a:ext cx="1890600" cy="864600"/>
          </a:xfrm>
          <a:prstGeom prst="rect">
            <a:avLst/>
          </a:prstGeom>
          <a:solidFill>
            <a:srgbClr val="FFFF00"/>
          </a:solidFill>
          <a:ln cap="flat" cmpd="sng" w="9525">
            <a:solidFill>
              <a:srgbClr val="23A7F9"/>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1C1C1C"/>
              </a:buClr>
              <a:buSzPts val="1600"/>
              <a:buFont typeface="Arial"/>
              <a:buNone/>
            </a:pPr>
            <a:r>
              <a:rPr b="1" i="0" lang="en-US" sz="1600" u="sng" cap="none" strike="noStrike">
                <a:solidFill>
                  <a:srgbClr val="1C1C1C"/>
                </a:solidFill>
                <a:latin typeface="Arial"/>
                <a:ea typeface="Arial"/>
                <a:cs typeface="Arial"/>
                <a:sym typeface="Arial"/>
              </a:rPr>
              <a:t>Due date</a:t>
            </a:r>
            <a:r>
              <a:rPr b="0" i="0" lang="en-US" sz="1600" u="none" cap="none" strike="noStrike">
                <a:solidFill>
                  <a:srgbClr val="1C1C1C"/>
                </a:solidFill>
                <a:latin typeface="Arial"/>
                <a:ea typeface="Arial"/>
                <a:cs typeface="Arial"/>
                <a:sym typeface="Arial"/>
              </a:rPr>
              <a:t>:</a:t>
            </a:r>
            <a:endParaRPr b="0" i="0" sz="1600" u="none" cap="none" strike="noStrike">
              <a:solidFill>
                <a:srgbClr val="1C1C1C"/>
              </a:solidFill>
              <a:latin typeface="Arial"/>
              <a:ea typeface="Arial"/>
              <a:cs typeface="Arial"/>
              <a:sym typeface="Arial"/>
            </a:endParaRPr>
          </a:p>
          <a:p>
            <a:pPr indent="0" lvl="0" marL="0" marR="0" rtl="0" algn="ctr">
              <a:lnSpc>
                <a:spcPct val="100000"/>
              </a:lnSpc>
              <a:spcBef>
                <a:spcPts val="0"/>
              </a:spcBef>
              <a:spcAft>
                <a:spcPts val="0"/>
              </a:spcAft>
              <a:buClr>
                <a:srgbClr val="1C1C1C"/>
              </a:buClr>
              <a:buSzPts val="1600"/>
              <a:buFont typeface="Arial"/>
              <a:buNone/>
            </a:pPr>
            <a:r>
              <a:rPr lang="en-US" sz="1600">
                <a:solidFill>
                  <a:srgbClr val="1C1C1C"/>
                </a:solidFill>
              </a:rPr>
              <a:t>Monday 23rd of October</a:t>
            </a:r>
            <a:endParaRPr sz="1600">
              <a:solidFill>
                <a:srgbClr val="1C1C1C"/>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2_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5_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3_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4_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1_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Annabelle Grey</dc:creator>
</cp:coreProperties>
</file>