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7" roundtripDataSignature="AMtx7mi1FGTJ/rslAQb2KAyJ31k3rGmO0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12634cf12ca_0_22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" name="Google Shape;17;g12634cf12ca_0_22:notes"/>
          <p:cNvSpPr/>
          <p:nvPr>
            <p:ph idx="2" type="sldImg"/>
          </p:nvPr>
        </p:nvSpPr>
        <p:spPr>
          <a:xfrm>
            <a:off x="2328863" y="1162050"/>
            <a:ext cx="23526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8235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g12634cf12ca_0_22"/>
          <p:cNvSpPr txBox="1"/>
          <p:nvPr/>
        </p:nvSpPr>
        <p:spPr>
          <a:xfrm>
            <a:off x="376250" y="2139950"/>
            <a:ext cx="6105600" cy="12939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>
                <a:solidFill>
                  <a:schemeClr val="dk1"/>
                </a:solidFill>
              </a:rPr>
              <a:t>This </a:t>
            </a:r>
            <a:r>
              <a:rPr lang="en-US" sz="1600">
                <a:solidFill>
                  <a:schemeClr val="dk1"/>
                </a:solidFill>
              </a:rPr>
              <a:t>half term we will be learning about irreversible reactions and how to spot them by their features.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g12634cf12ca_0_22"/>
          <p:cNvSpPr txBox="1"/>
          <p:nvPr/>
        </p:nvSpPr>
        <p:spPr>
          <a:xfrm>
            <a:off x="350825" y="3503600"/>
            <a:ext cx="6130800" cy="12939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Task:</a:t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600"/>
              <a:t>Complete some kitchen chemistry. You could cook some cookies, bake a cake or fry a sausage. Make sure you ask an adult to help you.</a:t>
            </a:r>
            <a:endParaRPr sz="1600"/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1" name="Google Shape;21;g12634cf12ca_0_22"/>
          <p:cNvSpPr txBox="1"/>
          <p:nvPr/>
        </p:nvSpPr>
        <p:spPr>
          <a:xfrm>
            <a:off x="4857750" y="8221650"/>
            <a:ext cx="18906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Monday 2</a:t>
            </a:r>
            <a:r>
              <a:rPr lang="en-US" sz="1600">
                <a:solidFill>
                  <a:schemeClr val="dk1"/>
                </a:solidFill>
              </a:rPr>
              <a:t>2n</a:t>
            </a: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 May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g12634cf12ca_0_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g12634cf12ca_0_22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Summer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g12634cf12ca_0_22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  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g12634cf12ca_0_22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</a:t>
            </a:r>
            <a:r>
              <a:rPr lang="en-US" sz="1800">
                <a:solidFill>
                  <a:schemeClr val="dk1"/>
                </a:solidFill>
              </a:rPr>
              <a:t>Science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g12634cf12ca_0_22"/>
          <p:cNvSpPr txBox="1"/>
          <p:nvPr/>
        </p:nvSpPr>
        <p:spPr>
          <a:xfrm>
            <a:off x="350825" y="4832350"/>
            <a:ext cx="6130800" cy="36975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b="1" i="0" lang="en-US" sz="1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Title and date</a:t>
            </a:r>
            <a:endParaRPr sz="1600"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Describe which cooking experiment you tried.</a:t>
            </a:r>
            <a:endParaRPr sz="1600"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Describe what the ingredients looked like at the start.</a:t>
            </a:r>
            <a:endParaRPr sz="1600"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Describe what the end result looked like.</a:t>
            </a:r>
            <a:endParaRPr sz="1600"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Explain why this is an irreversible reaction rather than a</a:t>
            </a:r>
            <a:endParaRPr sz="1600"/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/>
              <a:t>reversible chemical change.</a:t>
            </a:r>
            <a:endParaRPr sz="1600"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Add pictures from before and after</a:t>
            </a:r>
            <a:endParaRPr sz="1600"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Accurate spellings for scientific vocabulary</a:t>
            </a:r>
            <a:endParaRPr sz="1600"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To be completed to an acceptable standard, students should spend around 1h30 on this homework (cooking, writing and proofreading).</a:t>
            </a:r>
            <a:endParaRPr sz="16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6731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Annabelle Grey</dc:creator>
</cp:coreProperties>
</file>