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1" r:id="rId6"/>
    <p:sldMasterId id="2147483653" r:id="rId7"/>
    <p:sldMasterId id="2147483655" r:id="rId8"/>
    <p:sldMasterId id="2147483657" r:id="rId9"/>
  </p:sldMasterIdLst>
  <p:notesMasterIdLst>
    <p:notesMasterId r:id="rId10"/>
  </p:notesMasterIdLst>
  <p:sldIdLst>
    <p:sldId id="256" r:id="rId11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h0RhOTr49FHtkfwd3XEnn9bNC+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6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12" Type="http://customschemas.google.com/relationships/presentationmetadata" Target="metadata"/><Relationship Id="rId9" Type="http://schemas.openxmlformats.org/officeDocument/2006/relationships/slideMaster" Target="slideMasters/slideMaster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Box">
  <p:cSld name="Title Slide with Box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ms Slide">
  <p:cSld name="Aims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>
            <p:ph idx="1" type="body"/>
          </p:nvPr>
        </p:nvSpPr>
        <p:spPr>
          <a:xfrm>
            <a:off x="471488" y="1503680"/>
            <a:ext cx="5915025" cy="187960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6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theme" Target="../theme/theme7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5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4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5098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5098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7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0" lIns="180000" spcFirstLastPara="1" rIns="252000" wrap="square" tIns="2520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9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1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376250" y="2139950"/>
            <a:ext cx="6105600" cy="1094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600">
                <a:solidFill>
                  <a:srgbClr val="1C1C1C"/>
                </a:solidFill>
              </a:rPr>
              <a:t>This half term Y5 are looking at the </a:t>
            </a:r>
            <a:r>
              <a:rPr lang="en-US" sz="1600">
                <a:solidFill>
                  <a:srgbClr val="1C1C1C"/>
                </a:solidFill>
              </a:rPr>
              <a:t>history</a:t>
            </a:r>
            <a:r>
              <a:rPr lang="en-US" sz="1600">
                <a:solidFill>
                  <a:srgbClr val="1C1C1C"/>
                </a:solidFill>
              </a:rPr>
              <a:t> of crime and punishment in this country since Anglo-Saxon times.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1C1C1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63650" y="3146475"/>
            <a:ext cx="6130800" cy="3246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/>
              <a:t>You are going to research the history of the police in this country, looking at the following:</a:t>
            </a:r>
            <a:endParaRPr sz="1600"/>
          </a:p>
          <a:p>
            <a:pPr indent="-3302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The Bow Street Runners</a:t>
            </a:r>
            <a:endParaRPr sz="1600"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Robert Peel’s force</a:t>
            </a:r>
            <a:endParaRPr sz="1600"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The modern police force</a:t>
            </a:r>
            <a:endParaRPr sz="16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/>
              <a:t>You are going to discover facts on why they were formed, what they did/do as part of their job and how things have changed in policing since the early days.</a:t>
            </a:r>
            <a:endParaRPr sz="1600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22nd May 2023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5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</a:t>
            </a:r>
            <a:r>
              <a:rPr lang="en-US" sz="1800">
                <a:solidFill>
                  <a:schemeClr val="dk1"/>
                </a:solidFill>
              </a:rPr>
              <a:t>History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63575" y="7004050"/>
            <a:ext cx="6494400" cy="155257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work should be neatly written or typed and organized in to sections with sub-headings.  You can write straight in to your Enrichment book or print out and then neatly glue it in to your book.  Take care with spelling, grammar and punctuation.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6731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