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6.xml"/>
  <Override ContentType="application/vnd.openxmlformats-officedocument.presentationml.slideMaster+xml" PartName="/ppt/slideMasters/slideMaster5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7.xml"/>
  <Override ContentType="application/vnd.openxmlformats-officedocument.theme+xml" PartName="/ppt/theme/theme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50" r:id="rId5"/>
    <p:sldMasterId id="2147483651" r:id="rId6"/>
    <p:sldMasterId id="2147483653" r:id="rId7"/>
    <p:sldMasterId id="2147483655" r:id="rId8"/>
    <p:sldMasterId id="2147483657" r:id="rId9"/>
  </p:sldMasterIdLst>
  <p:notesMasterIdLst>
    <p:notesMasterId r:id="rId10"/>
  </p:notesMasterIdLst>
  <p:sldIdLst>
    <p:sldId id="256" r:id="rId11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2" roundtripDataSignature="AMtx7mh0RhOTr49FHtkfwd3XEnn9bNC+j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299" orient="horz"/>
        <p:guide pos="461" orient="horz"/>
        <p:guide pos="643" orient="horz"/>
        <p:guide pos="5117" orient="horz"/>
        <p:guide pos="2160"/>
        <p:guide pos="255"/>
        <p:guide pos="4065"/>
        <p:guide pos="357"/>
        <p:guide pos="39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6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12" Type="http://customschemas.google.com/relationships/presentationmetadata" Target="metadata"/><Relationship Id="rId9" Type="http://schemas.openxmlformats.org/officeDocument/2006/relationships/slideMaster" Target="slideMasters/slideMaster6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slideMaster" Target="slideMasters/slideMaster4.xml"/><Relationship Id="rId8" Type="http://schemas.openxmlformats.org/officeDocument/2006/relationships/slideMaster" Target="slideMasters/slideMaster5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:notes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6" name="Google Shape;46;p1:notes"/>
          <p:cNvSpPr/>
          <p:nvPr>
            <p:ph idx="2" type="sldImg"/>
          </p:nvPr>
        </p:nvSpPr>
        <p:spPr>
          <a:xfrm>
            <a:off x="2328863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ith Box">
  <p:cSld name="Title Slide with Box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ims Slide">
  <p:cSld name="Aims Slide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/>
          <p:nvPr>
            <p:ph idx="1" type="body"/>
          </p:nvPr>
        </p:nvSpPr>
        <p:spPr>
          <a:xfrm>
            <a:off x="471488" y="1503680"/>
            <a:ext cx="5915025" cy="1879600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 sz="1665"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Char char="•"/>
              <a:defRPr sz="1480"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d Slide">
  <p:cSld name="End Slide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6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theme" Target="../theme/theme7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6.jp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5.xml"/></Relationships>
</file>

<file path=ppt/slideMasters/_rels/slideMaster5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4.xml"/><Relationship Id="rId3" Type="http://schemas.openxmlformats.org/officeDocument/2006/relationships/theme" Target="../theme/theme4.xml"/></Relationships>
</file>

<file path=ppt/slideMasters/_rels/slideMaster6.xml.rels><?xml version="1.0" encoding="UTF-8" standalone="yes"?><Relationships xmlns="http://schemas.openxmlformats.org/package/2006/relationships"><Relationship Id="rId1" Type="http://schemas.openxmlformats.org/officeDocument/2006/relationships/image" Target="../media/image4.jp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5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5098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4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/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92862" y="826135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5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5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5098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" name="Google Shape;25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054725" y="764540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7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7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4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/>
          <p:nvPr/>
        </p:nvSpPr>
        <p:spPr>
          <a:xfrm>
            <a:off x="377825" y="3906837"/>
            <a:ext cx="6102350" cy="4552950"/>
          </a:xfrm>
          <a:prstGeom prst="roundRect">
            <a:avLst>
              <a:gd fmla="val 1384" name="adj"/>
            </a:avLst>
          </a:prstGeom>
          <a:solidFill>
            <a:srgbClr val="FFF9E7"/>
          </a:solidFill>
          <a:ln cap="rnd" cmpd="sng" w="25400">
            <a:solidFill>
              <a:srgbClr val="FEFBD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9"/>
          <p:cNvSpPr/>
          <p:nvPr/>
        </p:nvSpPr>
        <p:spPr>
          <a:xfrm>
            <a:off x="377825" y="684212"/>
            <a:ext cx="6102350" cy="2922587"/>
          </a:xfrm>
          <a:prstGeom prst="roundRect">
            <a:avLst>
              <a:gd fmla="val 1384" name="adj"/>
            </a:avLst>
          </a:prstGeom>
          <a:solidFill>
            <a:srgbClr val="FFF9E7"/>
          </a:solidFill>
          <a:ln cap="rnd" cmpd="sng" w="25400">
            <a:solidFill>
              <a:srgbClr val="FEFBD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9"/>
          <p:cNvSpPr txBox="1"/>
          <p:nvPr/>
        </p:nvSpPr>
        <p:spPr>
          <a:xfrm>
            <a:off x="471487" y="4095750"/>
            <a:ext cx="5915025" cy="719137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Success Criteria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9"/>
          <p:cNvSpPr txBox="1"/>
          <p:nvPr/>
        </p:nvSpPr>
        <p:spPr>
          <a:xfrm>
            <a:off x="471487" y="979487"/>
            <a:ext cx="5915025" cy="720725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9"/>
          <p:cNvSpPr txBox="1"/>
          <p:nvPr/>
        </p:nvSpPr>
        <p:spPr>
          <a:xfrm>
            <a:off x="471487" y="4622800"/>
            <a:ext cx="5915025" cy="18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180000" lIns="180000" spcFirstLastPara="1" rIns="252000" wrap="square" tIns="2520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Statement 1 Lorem ipsum dolor sit amet, consectetur adipiscing elit.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Statement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Sub statement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9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9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6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92862" y="826135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11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11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FFE1"/>
        </a:solid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"/>
          <p:cNvSpPr txBox="1"/>
          <p:nvPr/>
        </p:nvSpPr>
        <p:spPr>
          <a:xfrm>
            <a:off x="376250" y="2139950"/>
            <a:ext cx="6105600" cy="1094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1600">
                <a:solidFill>
                  <a:srgbClr val="1C1C1C"/>
                </a:solidFill>
              </a:rPr>
              <a:t>This half term Y5 are looking at the </a:t>
            </a:r>
            <a:r>
              <a:rPr lang="en-US" sz="1600">
                <a:solidFill>
                  <a:srgbClr val="1C1C1C"/>
                </a:solidFill>
              </a:rPr>
              <a:t>history</a:t>
            </a:r>
            <a:r>
              <a:rPr lang="en-US" sz="1600">
                <a:solidFill>
                  <a:srgbClr val="1C1C1C"/>
                </a:solidFill>
              </a:rPr>
              <a:t> of crime and punishment in this country since Anglo-Saxon times.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1C1C1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"/>
          <p:cNvSpPr txBox="1"/>
          <p:nvPr/>
        </p:nvSpPr>
        <p:spPr>
          <a:xfrm>
            <a:off x="363650" y="3146475"/>
            <a:ext cx="6130800" cy="32469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Task: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/>
              <a:t>You are going to research the history of the police in this country, looking at the following:</a:t>
            </a:r>
            <a:endParaRPr sz="1600"/>
          </a:p>
          <a:p>
            <a:pPr indent="-3302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The Bow Street Runners</a:t>
            </a:r>
            <a:endParaRPr sz="1600"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Robert Peel’s force</a:t>
            </a:r>
            <a:endParaRPr sz="1600"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The modern police force</a:t>
            </a:r>
            <a:endParaRPr sz="1600"/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600"/>
              <a:t>You are going to discover facts on why they were formed, what they did/do as part of their job and how things have changed in policing since the early days.</a:t>
            </a:r>
            <a:endParaRPr sz="1600"/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6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4857750" y="8221650"/>
            <a:ext cx="18906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23A7F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Monday 22nd May 2023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" name="Google Shape;5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"/>
          <p:cNvSpPr txBox="1"/>
          <p:nvPr/>
        </p:nvSpPr>
        <p:spPr>
          <a:xfrm>
            <a:off x="350837" y="587375"/>
            <a:ext cx="6156300" cy="9540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Summer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5  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</a:t>
            </a:r>
            <a:r>
              <a:rPr lang="en-US" sz="1800">
                <a:solidFill>
                  <a:schemeClr val="dk1"/>
                </a:solidFill>
              </a:rPr>
              <a:t>History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363575" y="7004050"/>
            <a:ext cx="6494400" cy="1552575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b="1" i="0" lang="en-US" sz="1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Your work should be neatly written or typed and organized in to sections with sub-headings.  You can write straight in to your Enrichment book or print out and then neatly glue it in to your book.  Take care with spelling, grammar and punctuation.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6731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5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4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2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Annabelle Grey</dc:creator>
</cp:coreProperties>
</file>