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 id="2147483651" r:id="rId6"/>
    <p:sldMasterId id="2147483653" r:id="rId7"/>
    <p:sldMasterId id="2147483655" r:id="rId8"/>
    <p:sldMasterId id="2147483657" r:id="rId9"/>
  </p:sldMasterIdLst>
  <p:notesMasterIdLst>
    <p:notesMasterId r:id="rId10"/>
  </p:notesMasterIdLst>
  <p:sldIdLst>
    <p:sldId id="256" r:id="rId11"/>
  </p:sldIdLst>
  <p:sldSz cy="9144000" cx="6858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orient="horz" pos="5299">
          <p15:clr>
            <a:srgbClr val="000000"/>
          </p15:clr>
        </p15:guide>
        <p15:guide id="3" orient="horz" pos="461">
          <p15:clr>
            <a:srgbClr val="000000"/>
          </p15:clr>
        </p15:guide>
        <p15:guide id="4" orient="horz" pos="643">
          <p15:clr>
            <a:srgbClr val="000000"/>
          </p15:clr>
        </p15:guide>
        <p15:guide id="5" orient="horz" pos="5117">
          <p15:clr>
            <a:srgbClr val="000000"/>
          </p15:clr>
        </p15:guide>
        <p15:guide id="6" pos="2160">
          <p15:clr>
            <a:srgbClr val="000000"/>
          </p15:clr>
        </p15:guide>
        <p15:guide id="7" pos="255">
          <p15:clr>
            <a:srgbClr val="000000"/>
          </p15:clr>
        </p15:guide>
        <p15:guide id="8" pos="4065">
          <p15:clr>
            <a:srgbClr val="000000"/>
          </p15:clr>
        </p15:guide>
        <p15:guide id="9" pos="357">
          <p15:clr>
            <a:srgbClr val="000000"/>
          </p15:clr>
        </p15:guide>
        <p15:guide id="10" pos="3963">
          <p15:clr>
            <a:srgbClr val="000000"/>
          </p15:clr>
        </p15:guide>
      </p15:sldGuideLst>
    </p:ext>
    <p:ext uri="http://customooxmlschemas.google.com/">
      <go:slidesCustomData xmlns:go="http://customooxmlschemas.google.com/" r:id="rId12" roundtripDataSignature="AMtx7miJqDsDn4MIPUkGihis9iXe2uN9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5299" orient="horz"/>
        <p:guide pos="461" orient="horz"/>
        <p:guide pos="643" orient="horz"/>
        <p:guide pos="5117" orient="horz"/>
        <p:guide pos="2160"/>
        <p:guide pos="255"/>
        <p:guide pos="4065"/>
        <p:guide pos="357"/>
        <p:guide pos="3963"/>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1.xml"/><Relationship Id="rId10" Type="http://schemas.openxmlformats.org/officeDocument/2006/relationships/notesMaster" Target="notesMasters/notesMaster1.xml"/><Relationship Id="rId12" Type="http://customschemas.google.com/relationships/presentationmetadata" Target="metadata"/><Relationship Id="rId9" Type="http://schemas.openxmlformats.org/officeDocument/2006/relationships/slideMaster" Target="slideMasters/slideMaster6.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8475" cy="466725"/>
          </a:xfrm>
          <a:prstGeom prst="rect">
            <a:avLst/>
          </a:prstGeom>
          <a:noFill/>
          <a:ln>
            <a:noFill/>
          </a:ln>
        </p:spPr>
        <p:txBody>
          <a:bodyPr anchorCtr="0" anchor="t"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970337" y="0"/>
            <a:ext cx="3038475" cy="466725"/>
          </a:xfrm>
          <a:prstGeom prst="rect">
            <a:avLst/>
          </a:prstGeom>
          <a:noFill/>
          <a:ln>
            <a:noFill/>
          </a:ln>
        </p:spPr>
        <p:txBody>
          <a:bodyPr anchorCtr="0" anchor="t" bIns="46575" lIns="93175" spcFirstLastPara="1" rIns="93175" wrap="square" tIns="465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2328862" y="1162050"/>
            <a:ext cx="23526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701675" y="4473575"/>
            <a:ext cx="5607050" cy="3660775"/>
          </a:xfrm>
          <a:prstGeom prst="rect">
            <a:avLst/>
          </a:prstGeom>
          <a:noFill/>
          <a:ln>
            <a:noFill/>
          </a:ln>
        </p:spPr>
        <p:txBody>
          <a:bodyPr anchorCtr="0" anchor="t" bIns="46575" lIns="93175" spcFirstLastPara="1" rIns="93175" wrap="square" tIns="46575">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8829675"/>
            <a:ext cx="3038475" cy="466725"/>
          </a:xfrm>
          <a:prstGeom prst="rect">
            <a:avLst/>
          </a:prstGeom>
          <a:noFill/>
          <a:ln>
            <a:noFill/>
          </a:ln>
        </p:spPr>
        <p:txBody>
          <a:bodyPr anchorCtr="0" anchor="b"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970337" y="8829675"/>
            <a:ext cx="3038475" cy="466725"/>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1:notes"/>
          <p:cNvSpPr txBox="1"/>
          <p:nvPr>
            <p:ph idx="1" type="body"/>
          </p:nvPr>
        </p:nvSpPr>
        <p:spPr>
          <a:xfrm>
            <a:off x="701675" y="4473575"/>
            <a:ext cx="5607050" cy="3660775"/>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46" name="Google Shape;46;p1:notes"/>
          <p:cNvSpPr/>
          <p:nvPr>
            <p:ph idx="2" type="sldImg"/>
          </p:nvPr>
        </p:nvSpPr>
        <p:spPr>
          <a:xfrm>
            <a:off x="2328862" y="1162050"/>
            <a:ext cx="23526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 name="Shape 13"/>
        <p:cNvGrpSpPr/>
        <p:nvPr/>
      </p:nvGrpSpPr>
      <p:grpSpPr>
        <a:xfrm>
          <a:off x="0" y="0"/>
          <a:ext cx="0" cy="0"/>
          <a:chOff x="0" y="0"/>
          <a:chExt cx="0" cy="0"/>
        </a:xfrm>
      </p:grpSpPr>
      <p:sp>
        <p:nvSpPr>
          <p:cNvPr id="14" name="Google Shape;14;p3"/>
          <p:cNvSpPr/>
          <p:nvPr>
            <p:ph type="title"/>
          </p:nvPr>
        </p:nvSpPr>
        <p:spPr>
          <a:xfrm>
            <a:off x="342899" y="638527"/>
            <a:ext cx="6165056" cy="1325741"/>
          </a:xfrm>
          <a:prstGeom prst="roundRect">
            <a:avLst>
              <a:gd fmla="val 2082" name="adj"/>
            </a:avLst>
          </a:prstGeom>
          <a:noFill/>
          <a:ln>
            <a:noFill/>
          </a:ln>
        </p:spPr>
        <p:txBody>
          <a:bodyPr anchorCtr="1" anchor="ctr" bIns="252000" lIns="252000" spcFirstLastPara="1" rIns="252000" wrap="square" tIns="252000">
            <a:noAutofit/>
          </a:bodyPr>
          <a:lstStyle>
            <a:lvl1pPr lvl="0" algn="l">
              <a:lnSpc>
                <a:spcPct val="90000"/>
              </a:lnSpc>
              <a:spcBef>
                <a:spcPts val="0"/>
              </a:spcBef>
              <a:spcAft>
                <a:spcPts val="0"/>
              </a:spcAft>
              <a:buSzPts val="1400"/>
              <a:buNone/>
              <a:defRPr>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2" name="Shape 2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Box">
  <p:cSld name="Title Slide with Box">
    <p:spTree>
      <p:nvGrpSpPr>
        <p:cNvPr id="28" name="Shape 2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ims Slide">
  <p:cSld name="Aims Slide">
    <p:spTree>
      <p:nvGrpSpPr>
        <p:cNvPr id="37" name="Shape 37"/>
        <p:cNvGrpSpPr/>
        <p:nvPr/>
      </p:nvGrpSpPr>
      <p:grpSpPr>
        <a:xfrm>
          <a:off x="0" y="0"/>
          <a:ext cx="0" cy="0"/>
          <a:chOff x="0" y="0"/>
          <a:chExt cx="0" cy="0"/>
        </a:xfrm>
      </p:grpSpPr>
      <p:sp>
        <p:nvSpPr>
          <p:cNvPr id="38" name="Google Shape;38;p10"/>
          <p:cNvSpPr/>
          <p:nvPr>
            <p:ph idx="1" type="body"/>
          </p:nvPr>
        </p:nvSpPr>
        <p:spPr>
          <a:xfrm>
            <a:off x="471488" y="1503680"/>
            <a:ext cx="5915025" cy="1879600"/>
          </a:xfrm>
          <a:prstGeom prst="roundRect">
            <a:avLst>
              <a:gd fmla="val 558" name="adj"/>
            </a:avLst>
          </a:prstGeom>
          <a:noFill/>
          <a:ln>
            <a:noFill/>
          </a:ln>
        </p:spPr>
        <p:txBody>
          <a:bodyPr anchorCtr="0" anchor="t" bIns="252000" lIns="252000" spcFirstLastPara="1" rIns="252000" wrap="square" tIns="252000">
            <a:normAutofit/>
          </a:bodyPr>
          <a:lstStyle>
            <a:lvl1pPr indent="-342900" lvl="0" marL="457200" algn="l">
              <a:lnSpc>
                <a:spcPct val="90000"/>
              </a:lnSpc>
              <a:spcBef>
                <a:spcPts val="1000"/>
              </a:spcBef>
              <a:spcAft>
                <a:spcPts val="0"/>
              </a:spcAft>
              <a:buClr>
                <a:srgbClr val="1C1C1C"/>
              </a:buClr>
              <a:buSzPts val="1800"/>
              <a:buChar char="•"/>
              <a:defRPr sz="1665">
                <a:latin typeface="Arial"/>
                <a:ea typeface="Arial"/>
                <a:cs typeface="Arial"/>
                <a:sym typeface="Arial"/>
              </a:defRPr>
            </a:lvl1pPr>
            <a:lvl2pPr indent="-330200" lvl="1" marL="914400" algn="l">
              <a:lnSpc>
                <a:spcPct val="90000"/>
              </a:lnSpc>
              <a:spcBef>
                <a:spcPts val="500"/>
              </a:spcBef>
              <a:spcAft>
                <a:spcPts val="0"/>
              </a:spcAft>
              <a:buClr>
                <a:srgbClr val="1C1C1C"/>
              </a:buClr>
              <a:buSzPts val="1600"/>
              <a:buChar char="•"/>
              <a:defRPr sz="1480"/>
            </a:lvl2pPr>
            <a:lvl3pPr indent="-342900" lvl="2" marL="1371600" algn="l">
              <a:lnSpc>
                <a:spcPct val="90000"/>
              </a:lnSpc>
              <a:spcBef>
                <a:spcPts val="500"/>
              </a:spcBef>
              <a:spcAft>
                <a:spcPts val="0"/>
              </a:spcAft>
              <a:buClr>
                <a:srgbClr val="1C1C1C"/>
              </a:buClr>
              <a:buSzPts val="1800"/>
              <a:buChar char="•"/>
              <a:defRPr/>
            </a:lvl3pPr>
            <a:lvl4pPr indent="-342900" lvl="3" marL="1828800" algn="l">
              <a:lnSpc>
                <a:spcPct val="90000"/>
              </a:lnSpc>
              <a:spcBef>
                <a:spcPts val="500"/>
              </a:spcBef>
              <a:spcAft>
                <a:spcPts val="0"/>
              </a:spcAft>
              <a:buClr>
                <a:srgbClr val="1C1C1C"/>
              </a:buClr>
              <a:buSzPts val="1800"/>
              <a:buChar char="•"/>
              <a:defRPr/>
            </a:lvl4pPr>
            <a:lvl5pPr indent="-342900" lvl="4" marL="2286000" algn="l">
              <a:lnSpc>
                <a:spcPct val="90000"/>
              </a:lnSpc>
              <a:spcBef>
                <a:spcPts val="500"/>
              </a:spcBef>
              <a:spcAft>
                <a:spcPts val="0"/>
              </a:spcAft>
              <a:buClr>
                <a:srgbClr val="1C1C1C"/>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43" name="Shape 4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slideLayout" Target="../slideLayouts/slideLayout1.xml"/><Relationship Id="rId3" Type="http://schemas.openxmlformats.org/officeDocument/2006/relationships/theme" Target="../theme/theme5.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theme" Target="../theme/theme7.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8.jpg"/><Relationship Id="rId2" Type="http://schemas.openxmlformats.org/officeDocument/2006/relationships/image" Target="../media/image4.png"/><Relationship Id="rId3" Type="http://schemas.openxmlformats.org/officeDocument/2006/relationships/slideLayout" Target="../slideLayouts/slideLayout2.xml"/><Relationship Id="rId4" Type="http://schemas.openxmlformats.org/officeDocument/2006/relationships/theme" Target="../theme/theme1.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image" Target="../media/image4.png"/><Relationship Id="rId3" Type="http://schemas.openxmlformats.org/officeDocument/2006/relationships/slideLayout" Target="../slideLayouts/slideLayout3.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slideLayout" Target="../slideLayouts/slideLayout4.xml"/><Relationship Id="rId3" Type="http://schemas.openxmlformats.org/officeDocument/2006/relationships/theme" Target="../theme/theme3.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4.png"/><Relationship Id="rId3" Type="http://schemas.openxmlformats.org/officeDocument/2006/relationships/slideLayout" Target="../slideLayouts/slideLayout5.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
          <p:cNvSpPr/>
          <p:nvPr/>
        </p:nvSpPr>
        <p:spPr>
          <a:xfrm>
            <a:off x="342900" y="584200"/>
            <a:ext cx="6165850" cy="7943850"/>
          </a:xfrm>
          <a:prstGeom prst="roundRect">
            <a:avLst>
              <a:gd fmla="val 572" name="adj"/>
            </a:avLst>
          </a:prstGeom>
          <a:solidFill>
            <a:schemeClr val="lt1">
              <a:alpha val="88627"/>
            </a:schemeClr>
          </a:solidFill>
          <a:ln cap="rnd"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00"/>
              <a:buFont typeface="Arial"/>
              <a:buNone/>
            </a:pPr>
            <a:r>
              <a:rPr b="0" i="0" lang="en-US" sz="1300" u="none" cap="none" strike="noStrike">
                <a:solidFill>
                  <a:srgbClr val="FFFFF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1" name="Google Shape;11;p2"/>
          <p:cNvSpPr/>
          <p:nvPr>
            <p:ph type="title"/>
          </p:nvPr>
        </p:nvSpPr>
        <p:spPr>
          <a:xfrm>
            <a:off x="368300" y="927100"/>
            <a:ext cx="6121400" cy="1535112"/>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9pPr>
          </a:lstStyle>
          <a:p/>
        </p:txBody>
      </p:sp>
      <p:sp>
        <p:nvSpPr>
          <p:cNvPr id="12" name="Google Shape;12;p2"/>
          <p:cNvSpPr/>
          <p:nvPr>
            <p:ph idx="1" type="body"/>
          </p:nvPr>
        </p:nvSpPr>
        <p:spPr>
          <a:xfrm>
            <a:off x="368300" y="2609850"/>
            <a:ext cx="6121400" cy="5849937"/>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5" name="Shape 15"/>
        <p:cNvGrpSpPr/>
        <p:nvPr/>
      </p:nvGrpSpPr>
      <p:grpSpPr>
        <a:xfrm>
          <a:off x="0" y="0"/>
          <a:ext cx="0" cy="0"/>
          <a:chOff x="0" y="0"/>
          <a:chExt cx="0" cy="0"/>
        </a:xfrm>
      </p:grpSpPr>
      <p:sp>
        <p:nvSpPr>
          <p:cNvPr id="16" name="Google Shape;16;p4"/>
          <p:cNvSpPr/>
          <p:nvPr>
            <p:ph type="title"/>
          </p:nvPr>
        </p:nvSpPr>
        <p:spPr>
          <a:xfrm>
            <a:off x="368300" y="927100"/>
            <a:ext cx="6121400" cy="1535112"/>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9pPr>
          </a:lstStyle>
          <a:p/>
        </p:txBody>
      </p:sp>
      <p:sp>
        <p:nvSpPr>
          <p:cNvPr id="17" name="Google Shape;17;p4"/>
          <p:cNvSpPr/>
          <p:nvPr>
            <p:ph idx="1" type="body"/>
          </p:nvPr>
        </p:nvSpPr>
        <p:spPr>
          <a:xfrm>
            <a:off x="368300" y="2609850"/>
            <a:ext cx="6121400" cy="5849937"/>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8" name="Shape 18"/>
        <p:cNvGrpSpPr/>
        <p:nvPr/>
      </p:nvGrpSpPr>
      <p:grpSpPr>
        <a:xfrm>
          <a:off x="0" y="0"/>
          <a:ext cx="0" cy="0"/>
          <a:chOff x="0" y="0"/>
          <a:chExt cx="0" cy="0"/>
        </a:xfrm>
      </p:grpSpPr>
      <p:pic>
        <p:nvPicPr>
          <p:cNvPr id="19" name="Google Shape;19;p5"/>
          <p:cNvPicPr preferRelativeResize="0"/>
          <p:nvPr/>
        </p:nvPicPr>
        <p:blipFill rotWithShape="1">
          <a:blip r:embed="rId2">
            <a:alphaModFix/>
          </a:blip>
          <a:srcRect b="0" l="0" r="0" t="0"/>
          <a:stretch/>
        </p:blipFill>
        <p:spPr>
          <a:xfrm>
            <a:off x="6392862" y="8261350"/>
            <a:ext cx="431800" cy="774700"/>
          </a:xfrm>
          <a:prstGeom prst="rect">
            <a:avLst/>
          </a:prstGeom>
          <a:noFill/>
          <a:ln>
            <a:noFill/>
          </a:ln>
        </p:spPr>
      </p:pic>
      <p:sp>
        <p:nvSpPr>
          <p:cNvPr id="20" name="Google Shape;20;p5"/>
          <p:cNvSpPr/>
          <p:nvPr>
            <p:ph type="title"/>
          </p:nvPr>
        </p:nvSpPr>
        <p:spPr>
          <a:xfrm>
            <a:off x="368300" y="927100"/>
            <a:ext cx="6121400" cy="1535112"/>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9pPr>
          </a:lstStyle>
          <a:p/>
        </p:txBody>
      </p:sp>
      <p:sp>
        <p:nvSpPr>
          <p:cNvPr id="21" name="Google Shape;21;p5"/>
          <p:cNvSpPr/>
          <p:nvPr>
            <p:ph idx="1" type="body"/>
          </p:nvPr>
        </p:nvSpPr>
        <p:spPr>
          <a:xfrm>
            <a:off x="368300" y="2609850"/>
            <a:ext cx="6121400" cy="5849937"/>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2"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3" name="Shape 23"/>
        <p:cNvGrpSpPr/>
        <p:nvPr/>
      </p:nvGrpSpPr>
      <p:grpSpPr>
        <a:xfrm>
          <a:off x="0" y="0"/>
          <a:ext cx="0" cy="0"/>
          <a:chOff x="0" y="0"/>
          <a:chExt cx="0" cy="0"/>
        </a:xfrm>
      </p:grpSpPr>
      <p:sp>
        <p:nvSpPr>
          <p:cNvPr id="24" name="Google Shape;24;p7"/>
          <p:cNvSpPr/>
          <p:nvPr/>
        </p:nvSpPr>
        <p:spPr>
          <a:xfrm>
            <a:off x="342900" y="584200"/>
            <a:ext cx="6165850" cy="7943850"/>
          </a:xfrm>
          <a:prstGeom prst="roundRect">
            <a:avLst>
              <a:gd fmla="val 572" name="adj"/>
            </a:avLst>
          </a:prstGeom>
          <a:solidFill>
            <a:schemeClr val="lt1">
              <a:alpha val="88627"/>
            </a:schemeClr>
          </a:solidFill>
          <a:ln cap="rnd"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00"/>
              <a:buFont typeface="Arial"/>
              <a:buNone/>
            </a:pPr>
            <a:r>
              <a:rPr b="0" i="0" lang="en-US" sz="1300" u="none" cap="none" strike="noStrike">
                <a:solidFill>
                  <a:srgbClr val="FFFFF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5" name="Google Shape;25;p7"/>
          <p:cNvPicPr preferRelativeResize="0"/>
          <p:nvPr/>
        </p:nvPicPr>
        <p:blipFill rotWithShape="1">
          <a:blip r:embed="rId2">
            <a:alphaModFix/>
          </a:blip>
          <a:srcRect b="0" l="0" r="0" t="0"/>
          <a:stretch/>
        </p:blipFill>
        <p:spPr>
          <a:xfrm>
            <a:off x="6054725" y="7645400"/>
            <a:ext cx="431800" cy="774700"/>
          </a:xfrm>
          <a:prstGeom prst="rect">
            <a:avLst/>
          </a:prstGeom>
          <a:noFill/>
          <a:ln>
            <a:noFill/>
          </a:ln>
        </p:spPr>
      </p:pic>
      <p:sp>
        <p:nvSpPr>
          <p:cNvPr id="26" name="Google Shape;26;p7"/>
          <p:cNvSpPr/>
          <p:nvPr>
            <p:ph type="title"/>
          </p:nvPr>
        </p:nvSpPr>
        <p:spPr>
          <a:xfrm>
            <a:off x="368300" y="927100"/>
            <a:ext cx="6121400" cy="1535112"/>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9pPr>
          </a:lstStyle>
          <a:p/>
        </p:txBody>
      </p:sp>
      <p:sp>
        <p:nvSpPr>
          <p:cNvPr id="27" name="Google Shape;27;p7"/>
          <p:cNvSpPr/>
          <p:nvPr>
            <p:ph idx="1" type="body"/>
          </p:nvPr>
        </p:nvSpPr>
        <p:spPr>
          <a:xfrm>
            <a:off x="368300" y="2609850"/>
            <a:ext cx="6121400" cy="5849937"/>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4"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9" name="Shape 29"/>
        <p:cNvGrpSpPr/>
        <p:nvPr/>
      </p:nvGrpSpPr>
      <p:grpSpPr>
        <a:xfrm>
          <a:off x="0" y="0"/>
          <a:ext cx="0" cy="0"/>
          <a:chOff x="0" y="0"/>
          <a:chExt cx="0" cy="0"/>
        </a:xfrm>
      </p:grpSpPr>
      <p:sp>
        <p:nvSpPr>
          <p:cNvPr id="30" name="Google Shape;30;p9"/>
          <p:cNvSpPr/>
          <p:nvPr/>
        </p:nvSpPr>
        <p:spPr>
          <a:xfrm>
            <a:off x="377825" y="3906837"/>
            <a:ext cx="6102350" cy="4552950"/>
          </a:xfrm>
          <a:prstGeom prst="roundRect">
            <a:avLst>
              <a:gd fmla="val 1384"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00"/>
              <a:buFont typeface="Arial"/>
              <a:buNone/>
            </a:pPr>
            <a:r>
              <a:rPr b="0" i="0" lang="en-US" sz="1300" u="none" cap="none" strike="noStrike">
                <a:solidFill>
                  <a:srgbClr val="FFFFF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 name="Google Shape;31;p9"/>
          <p:cNvSpPr/>
          <p:nvPr/>
        </p:nvSpPr>
        <p:spPr>
          <a:xfrm>
            <a:off x="377825" y="684212"/>
            <a:ext cx="6102350" cy="2922587"/>
          </a:xfrm>
          <a:prstGeom prst="roundRect">
            <a:avLst>
              <a:gd fmla="val 1384"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00"/>
              <a:buFont typeface="Arial"/>
              <a:buNone/>
            </a:pPr>
            <a:r>
              <a:rPr b="0" i="0" lang="en-US" sz="1300" u="none" cap="none" strike="noStrike">
                <a:solidFill>
                  <a:srgbClr val="FFFFF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 name="Google Shape;32;p9"/>
          <p:cNvSpPr txBox="1"/>
          <p:nvPr/>
        </p:nvSpPr>
        <p:spPr>
          <a:xfrm>
            <a:off x="471487" y="4095750"/>
            <a:ext cx="5915025" cy="719137"/>
          </a:xfrm>
          <a:prstGeom prst="rect">
            <a:avLst/>
          </a:prstGeom>
          <a:noFill/>
          <a:ln>
            <a:noFill/>
          </a:ln>
        </p:spPr>
        <p:txBody>
          <a:bodyPr anchorCtr="1" anchor="ctr" bIns="0" lIns="0" spcFirstLastPara="1" rIns="0" wrap="square" tIns="0">
            <a:noAutofit/>
          </a:bodyPr>
          <a:lstStyle/>
          <a:p>
            <a:pPr indent="0" lvl="0" marL="0" marR="0" rtl="0" algn="l">
              <a:lnSpc>
                <a:spcPct val="90000"/>
              </a:lnSpc>
              <a:spcBef>
                <a:spcPts val="0"/>
              </a:spcBef>
              <a:spcAft>
                <a:spcPts val="0"/>
              </a:spcAft>
              <a:buClr>
                <a:schemeClr val="dk1"/>
              </a:buClr>
              <a:buSzPts val="3600"/>
              <a:buFont typeface="Arial"/>
              <a:buNone/>
            </a:pPr>
            <a:r>
              <a:rPr b="1" i="0" lang="en-US" sz="3600" u="none" cap="none" strike="noStrike">
                <a:solidFill>
                  <a:schemeClr val="dk1"/>
                </a:solidFill>
                <a:latin typeface="Arial"/>
                <a:ea typeface="Arial"/>
                <a:cs typeface="Arial"/>
                <a:sym typeface="Arial"/>
              </a:rPr>
              <a:t>Success Criteria</a:t>
            </a:r>
            <a:endParaRPr b="0" i="0" sz="1400" u="none" cap="none" strike="noStrike">
              <a:solidFill>
                <a:srgbClr val="000000"/>
              </a:solidFill>
              <a:latin typeface="Arial"/>
              <a:ea typeface="Arial"/>
              <a:cs typeface="Arial"/>
              <a:sym typeface="Arial"/>
            </a:endParaRPr>
          </a:p>
        </p:txBody>
      </p:sp>
      <p:sp>
        <p:nvSpPr>
          <p:cNvPr id="33" name="Google Shape;33;p9"/>
          <p:cNvSpPr txBox="1"/>
          <p:nvPr/>
        </p:nvSpPr>
        <p:spPr>
          <a:xfrm>
            <a:off x="471487" y="979487"/>
            <a:ext cx="5915025" cy="720725"/>
          </a:xfrm>
          <a:prstGeom prst="rect">
            <a:avLst/>
          </a:prstGeom>
          <a:noFill/>
          <a:ln>
            <a:noFill/>
          </a:ln>
        </p:spPr>
        <p:txBody>
          <a:bodyPr anchorCtr="1" anchor="ctr" bIns="0" lIns="0" spcFirstLastPara="1" rIns="0" wrap="square" tIns="0">
            <a:noAutofit/>
          </a:bodyPr>
          <a:lstStyle/>
          <a:p>
            <a:pPr indent="0" lvl="0" marL="0" marR="0" rtl="0" algn="l">
              <a:lnSpc>
                <a:spcPct val="90000"/>
              </a:lnSpc>
              <a:spcBef>
                <a:spcPts val="0"/>
              </a:spcBef>
              <a:spcAft>
                <a:spcPts val="0"/>
              </a:spcAft>
              <a:buClr>
                <a:schemeClr val="dk1"/>
              </a:buClr>
              <a:buSzPts val="3600"/>
              <a:buFont typeface="Arial"/>
              <a:buNone/>
            </a:pPr>
            <a:r>
              <a:rPr b="1" i="0" lang="en-US" sz="3600" u="none" cap="none" strike="noStrike">
                <a:solidFill>
                  <a:schemeClr val="dk1"/>
                </a:solidFill>
                <a:latin typeface="Arial"/>
                <a:ea typeface="Arial"/>
                <a:cs typeface="Arial"/>
                <a:sym typeface="Arial"/>
              </a:rPr>
              <a:t>Aim</a:t>
            </a:r>
            <a:endParaRPr b="0" i="0" sz="1400" u="none" cap="none" strike="noStrike">
              <a:solidFill>
                <a:srgbClr val="000000"/>
              </a:solidFill>
              <a:latin typeface="Arial"/>
              <a:ea typeface="Arial"/>
              <a:cs typeface="Arial"/>
              <a:sym typeface="Arial"/>
            </a:endParaRPr>
          </a:p>
        </p:txBody>
      </p:sp>
      <p:sp>
        <p:nvSpPr>
          <p:cNvPr id="34" name="Google Shape;34;p9"/>
          <p:cNvSpPr txBox="1"/>
          <p:nvPr/>
        </p:nvSpPr>
        <p:spPr>
          <a:xfrm>
            <a:off x="471487" y="4622800"/>
            <a:ext cx="5915025" cy="1879600"/>
          </a:xfrm>
          <a:prstGeom prst="rect">
            <a:avLst/>
          </a:prstGeom>
          <a:noFill/>
          <a:ln>
            <a:noFill/>
          </a:ln>
        </p:spPr>
        <p:txBody>
          <a:bodyPr anchorCtr="0" anchor="t" bIns="180000" lIns="180000" spcFirstLastPara="1" rIns="252000" wrap="square" tIns="252000">
            <a:normAutofit/>
          </a:bodyPr>
          <a:lstStyle/>
          <a:p>
            <a:pPr indent="-228600" lvl="0" marL="228600" marR="0" rtl="0" algn="l">
              <a:lnSpc>
                <a:spcPct val="90000"/>
              </a:lnSpc>
              <a:spcBef>
                <a:spcPts val="0"/>
              </a:spcBef>
              <a:spcAft>
                <a:spcPts val="0"/>
              </a:spcAft>
              <a:buClr>
                <a:srgbClr val="1C1C1C"/>
              </a:buClr>
              <a:buSzPts val="1800"/>
              <a:buFont typeface="Arial"/>
              <a:buChar char="•"/>
            </a:pPr>
            <a:r>
              <a:rPr b="0" i="0" lang="en-US" sz="1800" u="none" cap="none" strike="noStrike">
                <a:solidFill>
                  <a:srgbClr val="1C1C1C"/>
                </a:solidFill>
                <a:latin typeface="Arial"/>
                <a:ea typeface="Arial"/>
                <a:cs typeface="Arial"/>
                <a:sym typeface="Arial"/>
              </a:rPr>
              <a:t>Statement 1 Lorem ipsum dolor sit amet, consectetur adipiscing elit.</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rgbClr val="1C1C1C"/>
              </a:buClr>
              <a:buSzPts val="1800"/>
              <a:buFont typeface="Arial"/>
              <a:buChar char="•"/>
            </a:pPr>
            <a:r>
              <a:rPr b="0" i="0" lang="en-US" sz="1800" u="none" cap="none" strike="noStrike">
                <a:solidFill>
                  <a:srgbClr val="1C1C1C"/>
                </a:solidFill>
                <a:latin typeface="Arial"/>
                <a:ea typeface="Arial"/>
                <a:cs typeface="Arial"/>
                <a:sym typeface="Arial"/>
              </a:rPr>
              <a:t>Statement 2</a:t>
            </a:r>
            <a:endParaRPr b="0" i="0" sz="1400" u="none" cap="none" strike="noStrike">
              <a:solidFill>
                <a:srgbClr val="000000"/>
              </a:solidFill>
              <a:latin typeface="Arial"/>
              <a:ea typeface="Arial"/>
              <a:cs typeface="Arial"/>
              <a:sym typeface="Arial"/>
            </a:endParaRPr>
          </a:p>
          <a:p>
            <a:pPr indent="-228600" lvl="1" marL="685800" marR="0" rtl="0" algn="l">
              <a:lnSpc>
                <a:spcPct val="90000"/>
              </a:lnSpc>
              <a:spcBef>
                <a:spcPts val="500"/>
              </a:spcBef>
              <a:spcAft>
                <a:spcPts val="0"/>
              </a:spcAft>
              <a:buClr>
                <a:srgbClr val="1C1C1C"/>
              </a:buClr>
              <a:buSzPts val="1600"/>
              <a:buFont typeface="Arial"/>
              <a:buChar char="•"/>
            </a:pPr>
            <a:r>
              <a:rPr b="0" i="0" lang="en-US" sz="1600" u="none" cap="none" strike="noStrike">
                <a:solidFill>
                  <a:srgbClr val="1C1C1C"/>
                </a:solidFill>
                <a:latin typeface="Arial"/>
                <a:ea typeface="Arial"/>
                <a:cs typeface="Arial"/>
                <a:sym typeface="Arial"/>
              </a:rPr>
              <a:t>Sub statement</a:t>
            </a:r>
            <a:endParaRPr b="0" i="0" sz="1400" u="none" cap="none" strike="noStrike">
              <a:solidFill>
                <a:srgbClr val="000000"/>
              </a:solidFill>
              <a:latin typeface="Arial"/>
              <a:ea typeface="Arial"/>
              <a:cs typeface="Arial"/>
              <a:sym typeface="Arial"/>
            </a:endParaRPr>
          </a:p>
        </p:txBody>
      </p:sp>
      <p:sp>
        <p:nvSpPr>
          <p:cNvPr id="35" name="Google Shape;35;p9"/>
          <p:cNvSpPr/>
          <p:nvPr>
            <p:ph type="title"/>
          </p:nvPr>
        </p:nvSpPr>
        <p:spPr>
          <a:xfrm>
            <a:off x="368300" y="927100"/>
            <a:ext cx="6121400" cy="1535112"/>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9pPr>
          </a:lstStyle>
          <a:p/>
        </p:txBody>
      </p:sp>
      <p:sp>
        <p:nvSpPr>
          <p:cNvPr id="36" name="Google Shape;36;p9"/>
          <p:cNvSpPr/>
          <p:nvPr>
            <p:ph idx="1" type="body"/>
          </p:nvPr>
        </p:nvSpPr>
        <p:spPr>
          <a:xfrm>
            <a:off x="368300" y="2609850"/>
            <a:ext cx="6121400" cy="5849937"/>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6"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9" name="Shape 39"/>
        <p:cNvGrpSpPr/>
        <p:nvPr/>
      </p:nvGrpSpPr>
      <p:grpSpPr>
        <a:xfrm>
          <a:off x="0" y="0"/>
          <a:ext cx="0" cy="0"/>
          <a:chOff x="0" y="0"/>
          <a:chExt cx="0" cy="0"/>
        </a:xfrm>
      </p:grpSpPr>
      <p:pic>
        <p:nvPicPr>
          <p:cNvPr id="40" name="Google Shape;40;p11"/>
          <p:cNvPicPr preferRelativeResize="0"/>
          <p:nvPr/>
        </p:nvPicPr>
        <p:blipFill rotWithShape="1">
          <a:blip r:embed="rId2">
            <a:alphaModFix/>
          </a:blip>
          <a:srcRect b="0" l="0" r="0" t="0"/>
          <a:stretch/>
        </p:blipFill>
        <p:spPr>
          <a:xfrm>
            <a:off x="6392862" y="8261350"/>
            <a:ext cx="431800" cy="774700"/>
          </a:xfrm>
          <a:prstGeom prst="rect">
            <a:avLst/>
          </a:prstGeom>
          <a:noFill/>
          <a:ln>
            <a:noFill/>
          </a:ln>
        </p:spPr>
      </p:pic>
      <p:sp>
        <p:nvSpPr>
          <p:cNvPr id="41" name="Google Shape;41;p11"/>
          <p:cNvSpPr/>
          <p:nvPr>
            <p:ph type="title"/>
          </p:nvPr>
        </p:nvSpPr>
        <p:spPr>
          <a:xfrm>
            <a:off x="368300" y="927100"/>
            <a:ext cx="6121400" cy="1535112"/>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9pPr>
          </a:lstStyle>
          <a:p/>
        </p:txBody>
      </p:sp>
      <p:sp>
        <p:nvSpPr>
          <p:cNvPr id="42" name="Google Shape;42;p11"/>
          <p:cNvSpPr/>
          <p:nvPr>
            <p:ph idx="1" type="body"/>
          </p:nvPr>
        </p:nvSpPr>
        <p:spPr>
          <a:xfrm>
            <a:off x="368300" y="2609850"/>
            <a:ext cx="6121400" cy="5849937"/>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8"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7.jpg"/><Relationship Id="rId5" Type="http://schemas.openxmlformats.org/officeDocument/2006/relationships/image" Target="../media/image2.png"/><Relationship Id="rId6"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FE1"/>
        </a:solidFill>
      </p:bgPr>
    </p:bg>
    <p:spTree>
      <p:nvGrpSpPr>
        <p:cNvPr id="47" name="Shape 47"/>
        <p:cNvGrpSpPr/>
        <p:nvPr/>
      </p:nvGrpSpPr>
      <p:grpSpPr>
        <a:xfrm>
          <a:off x="0" y="0"/>
          <a:ext cx="0" cy="0"/>
          <a:chOff x="0" y="0"/>
          <a:chExt cx="0" cy="0"/>
        </a:xfrm>
      </p:grpSpPr>
      <p:sp>
        <p:nvSpPr>
          <p:cNvPr id="48" name="Google Shape;48;p1"/>
          <p:cNvSpPr txBox="1"/>
          <p:nvPr/>
        </p:nvSpPr>
        <p:spPr>
          <a:xfrm>
            <a:off x="350837" y="2085975"/>
            <a:ext cx="6162600" cy="7020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1C1C1C"/>
              </a:buClr>
              <a:buSzPts val="1600"/>
              <a:buFont typeface="Arial"/>
              <a:buNone/>
            </a:pPr>
            <a:r>
              <a:rPr b="1" i="0" lang="en-US" sz="1600" u="sng" cap="none" strike="noStrike">
                <a:solidFill>
                  <a:srgbClr val="1C1C1C"/>
                </a:solidFill>
                <a:latin typeface="Arial"/>
                <a:ea typeface="Arial"/>
                <a:cs typeface="Arial"/>
                <a:sym typeface="Arial"/>
              </a:rPr>
              <a:t>Link to learning</a:t>
            </a:r>
            <a:r>
              <a:rPr b="0" i="0" lang="en-US" sz="1600" u="none" cap="none" strike="noStrike">
                <a:solidFill>
                  <a:srgbClr val="1C1C1C"/>
                </a:solidFill>
                <a:latin typeface="Arial"/>
                <a:ea typeface="Arial"/>
                <a:cs typeface="Arial"/>
                <a:sym typeface="Arial"/>
              </a:rPr>
              <a:t>: </a:t>
            </a:r>
            <a:endParaRPr b="0" i="0" sz="1600" u="none" cap="none" strike="noStrike">
              <a:solidFill>
                <a:srgbClr val="1C1C1C"/>
              </a:solidFill>
              <a:latin typeface="Arial"/>
              <a:ea typeface="Arial"/>
              <a:cs typeface="Arial"/>
              <a:sym typeface="Arial"/>
            </a:endParaRPr>
          </a:p>
          <a:p>
            <a:pPr indent="0" lvl="0" marL="0" marR="0" rtl="0" algn="l">
              <a:lnSpc>
                <a:spcPct val="90000"/>
              </a:lnSpc>
              <a:spcBef>
                <a:spcPts val="0"/>
              </a:spcBef>
              <a:spcAft>
                <a:spcPts val="0"/>
              </a:spcAft>
              <a:buClr>
                <a:srgbClr val="1C1C1C"/>
              </a:buClr>
              <a:buSzPts val="1600"/>
              <a:buFont typeface="Arial"/>
              <a:buNone/>
            </a:pPr>
            <a:r>
              <a:rPr b="0" i="0" lang="en-US" sz="1400" u="none" cap="none" strike="noStrike">
                <a:solidFill>
                  <a:srgbClr val="1C1C1C"/>
                </a:solidFill>
                <a:latin typeface="Calibri"/>
                <a:ea typeface="Calibri"/>
                <a:cs typeface="Calibri"/>
                <a:sym typeface="Calibri"/>
              </a:rPr>
              <a:t>This term you are studying </a:t>
            </a:r>
            <a:r>
              <a:rPr lang="en-US">
                <a:solidFill>
                  <a:srgbClr val="1C1C1C"/>
                </a:solidFill>
                <a:latin typeface="Calibri"/>
                <a:ea typeface="Calibri"/>
                <a:cs typeface="Calibri"/>
                <a:sym typeface="Calibri"/>
              </a:rPr>
              <a:t>Buddhism.  Buddhist temples around the world have different structures and shapes for different reasons.</a:t>
            </a:r>
            <a:endParaRPr b="0" i="0" sz="1600" u="none" cap="none" strike="noStrike">
              <a:solidFill>
                <a:srgbClr val="000000"/>
              </a:solidFill>
              <a:latin typeface="Calibri"/>
              <a:ea typeface="Calibri"/>
              <a:cs typeface="Calibri"/>
              <a:sym typeface="Calibri"/>
            </a:endParaRPr>
          </a:p>
        </p:txBody>
      </p:sp>
      <p:sp>
        <p:nvSpPr>
          <p:cNvPr id="49" name="Google Shape;49;p1"/>
          <p:cNvSpPr txBox="1"/>
          <p:nvPr/>
        </p:nvSpPr>
        <p:spPr>
          <a:xfrm>
            <a:off x="3955200" y="8306200"/>
            <a:ext cx="2665500" cy="692700"/>
          </a:xfrm>
          <a:prstGeom prst="rect">
            <a:avLst/>
          </a:prstGeom>
          <a:solidFill>
            <a:srgbClr val="FFFF00"/>
          </a:solidFill>
          <a:ln cap="flat" cmpd="sng" w="9525">
            <a:solidFill>
              <a:srgbClr val="23A7F9"/>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C1C1C"/>
              </a:buClr>
              <a:buSzPts val="1600"/>
              <a:buFont typeface="Arial"/>
              <a:buNone/>
            </a:pPr>
            <a:r>
              <a:rPr b="1" i="0" lang="en-US" sz="1600" u="sng" cap="none" strike="noStrike">
                <a:solidFill>
                  <a:srgbClr val="1C1C1C"/>
                </a:solidFill>
                <a:latin typeface="Arial"/>
                <a:ea typeface="Arial"/>
                <a:cs typeface="Arial"/>
                <a:sym typeface="Arial"/>
              </a:rPr>
              <a:t>Due date</a:t>
            </a:r>
            <a:r>
              <a:rPr b="0" i="0" lang="en-US" sz="1600" u="none" cap="none" strike="noStrike">
                <a:solidFill>
                  <a:srgbClr val="1C1C1C"/>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1C1C1C"/>
              </a:buClr>
              <a:buSzPts val="1600"/>
              <a:buFont typeface="Arial"/>
              <a:buNone/>
            </a:pPr>
            <a:r>
              <a:rPr b="0" i="0" lang="en-US" sz="1600" u="none" cap="none" strike="noStrike">
                <a:solidFill>
                  <a:srgbClr val="1C1C1C"/>
                </a:solidFill>
                <a:latin typeface="Arial"/>
                <a:ea typeface="Arial"/>
                <a:cs typeface="Arial"/>
                <a:sym typeface="Arial"/>
              </a:rPr>
              <a:t>Monday </a:t>
            </a:r>
            <a:r>
              <a:rPr lang="en-US" sz="1600">
                <a:solidFill>
                  <a:srgbClr val="1C1C1C"/>
                </a:solidFill>
              </a:rPr>
              <a:t>22nd </a:t>
            </a:r>
            <a:r>
              <a:rPr b="0" i="0" lang="en-US" sz="1600" u="none" cap="none" strike="noStrike">
                <a:solidFill>
                  <a:srgbClr val="1C1C1C"/>
                </a:solidFill>
                <a:latin typeface="Arial"/>
                <a:ea typeface="Arial"/>
                <a:cs typeface="Arial"/>
                <a:sym typeface="Arial"/>
              </a:rPr>
              <a:t>May 202</a:t>
            </a:r>
            <a:r>
              <a:rPr lang="en-US" sz="1600">
                <a:solidFill>
                  <a:srgbClr val="1C1C1C"/>
                </a:solidFill>
              </a:rPr>
              <a:t>3</a:t>
            </a:r>
            <a:endParaRPr b="0" i="0" sz="700" u="none" cap="none" strike="noStrike">
              <a:solidFill>
                <a:srgbClr val="1C1C1C"/>
              </a:solidFill>
              <a:latin typeface="Arial"/>
              <a:ea typeface="Arial"/>
              <a:cs typeface="Arial"/>
              <a:sym typeface="Arial"/>
            </a:endParaRPr>
          </a:p>
          <a:p>
            <a:pPr indent="0" lvl="0" marL="0" marR="0" rtl="0" algn="ctr">
              <a:lnSpc>
                <a:spcPct val="100000"/>
              </a:lnSpc>
              <a:spcBef>
                <a:spcPts val="0"/>
              </a:spcBef>
              <a:spcAft>
                <a:spcPts val="0"/>
              </a:spcAft>
              <a:buClr>
                <a:srgbClr val="1C1C1C"/>
              </a:buClr>
              <a:buSzPts val="1600"/>
              <a:buFont typeface="Arial"/>
              <a:buNone/>
            </a:pPr>
            <a:r>
              <a:t/>
            </a:r>
            <a:endParaRPr b="0" i="0" sz="700" u="none" cap="none" strike="noStrike">
              <a:solidFill>
                <a:srgbClr val="1C1C1C"/>
              </a:solidFill>
              <a:latin typeface="Arial"/>
              <a:ea typeface="Arial"/>
              <a:cs typeface="Arial"/>
              <a:sym typeface="Arial"/>
            </a:endParaRPr>
          </a:p>
        </p:txBody>
      </p:sp>
      <p:pic>
        <p:nvPicPr>
          <p:cNvPr id="50" name="Google Shape;50;p1"/>
          <p:cNvPicPr preferRelativeResize="0"/>
          <p:nvPr/>
        </p:nvPicPr>
        <p:blipFill rotWithShape="1">
          <a:blip r:embed="rId3">
            <a:alphaModFix/>
          </a:blip>
          <a:srcRect b="0" l="0" r="0" t="0"/>
          <a:stretch/>
        </p:blipFill>
        <p:spPr>
          <a:xfrm>
            <a:off x="376237" y="555625"/>
            <a:ext cx="1008062" cy="1008062"/>
          </a:xfrm>
          <a:prstGeom prst="rect">
            <a:avLst/>
          </a:prstGeom>
          <a:noFill/>
          <a:ln>
            <a:noFill/>
          </a:ln>
        </p:spPr>
      </p:pic>
      <p:sp>
        <p:nvSpPr>
          <p:cNvPr id="51" name="Google Shape;51;p1"/>
          <p:cNvSpPr txBox="1"/>
          <p:nvPr/>
        </p:nvSpPr>
        <p:spPr>
          <a:xfrm>
            <a:off x="357187" y="530225"/>
            <a:ext cx="6156325" cy="954087"/>
          </a:xfrm>
          <a:prstGeom prst="rect">
            <a:avLst/>
          </a:prstGeom>
          <a:noFill/>
          <a:ln cap="flat" cmpd="sng" w="1905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Arial"/>
                <a:ea typeface="Arial"/>
                <a:cs typeface="Arial"/>
                <a:sym typeface="Arial"/>
              </a:rPr>
              <a:t>Enrichment Homework</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Arial"/>
                <a:ea typeface="Arial"/>
                <a:cs typeface="Arial"/>
                <a:sym typeface="Arial"/>
              </a:rPr>
              <a:t>Summer 1</a:t>
            </a:r>
            <a:endParaRPr b="0" i="0" sz="1400" u="none" cap="none" strike="noStrike">
              <a:solidFill>
                <a:srgbClr val="000000"/>
              </a:solidFill>
              <a:latin typeface="Arial"/>
              <a:ea typeface="Arial"/>
              <a:cs typeface="Arial"/>
              <a:sym typeface="Arial"/>
            </a:endParaRPr>
          </a:p>
        </p:txBody>
      </p:sp>
      <p:sp>
        <p:nvSpPr>
          <p:cNvPr id="52" name="Google Shape;52;p1"/>
          <p:cNvSpPr txBox="1"/>
          <p:nvPr/>
        </p:nvSpPr>
        <p:spPr>
          <a:xfrm>
            <a:off x="350837" y="1585912"/>
            <a:ext cx="2284500" cy="369300"/>
          </a:xfrm>
          <a:prstGeom prst="rect">
            <a:avLst/>
          </a:prstGeom>
          <a:no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1" i="0" lang="en-US" sz="1800" u="sng" cap="none" strike="noStrike">
                <a:solidFill>
                  <a:schemeClr val="dk1"/>
                </a:solidFill>
                <a:latin typeface="Calibri"/>
                <a:ea typeface="Calibri"/>
                <a:cs typeface="Calibri"/>
                <a:sym typeface="Calibri"/>
              </a:rPr>
              <a:t>Year Group</a:t>
            </a:r>
            <a:r>
              <a:rPr b="0"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Calibri"/>
                <a:ea typeface="Calibri"/>
                <a:cs typeface="Calibri"/>
                <a:sym typeface="Calibri"/>
              </a:rPr>
              <a:t>5</a:t>
            </a: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53" name="Google Shape;53;p1"/>
          <p:cNvSpPr txBox="1"/>
          <p:nvPr/>
        </p:nvSpPr>
        <p:spPr>
          <a:xfrm>
            <a:off x="2660650" y="1595437"/>
            <a:ext cx="3852900" cy="369300"/>
          </a:xfrm>
          <a:prstGeom prst="rect">
            <a:avLst/>
          </a:prstGeom>
          <a:no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sng" cap="none" strike="noStrike">
                <a:solidFill>
                  <a:schemeClr val="dk1"/>
                </a:solidFill>
                <a:latin typeface="Arial"/>
                <a:ea typeface="Arial"/>
                <a:cs typeface="Arial"/>
                <a:sym typeface="Arial"/>
              </a:rPr>
              <a:t>Subject</a:t>
            </a:r>
            <a:r>
              <a:rPr b="0" i="0" lang="en-US" sz="1800" u="none" cap="none" strike="noStrike">
                <a:solidFill>
                  <a:schemeClr val="dk1"/>
                </a:solidFill>
                <a:latin typeface="Arial"/>
                <a:ea typeface="Arial"/>
                <a:cs typeface="Arial"/>
                <a:sym typeface="Arial"/>
              </a:rPr>
              <a:t>:  </a:t>
            </a:r>
            <a:r>
              <a:rPr lang="en-US" sz="1800">
                <a:solidFill>
                  <a:schemeClr val="dk1"/>
                </a:solidFill>
                <a:latin typeface="Calibri"/>
                <a:ea typeface="Calibri"/>
                <a:cs typeface="Calibri"/>
                <a:sym typeface="Calibri"/>
              </a:rPr>
              <a:t>RE</a:t>
            </a:r>
            <a:r>
              <a:rPr b="0" i="0" lang="en-US" sz="16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descr="Smiling Sun Face In Sunglasses Free Stock Photo - Public ..." id="54" name="Google Shape;54;p1"/>
          <p:cNvPicPr preferRelativeResize="0"/>
          <p:nvPr/>
        </p:nvPicPr>
        <p:blipFill rotWithShape="1">
          <a:blip r:embed="rId4">
            <a:alphaModFix/>
          </a:blip>
          <a:srcRect b="0" l="0" r="0" t="0"/>
          <a:stretch/>
        </p:blipFill>
        <p:spPr>
          <a:xfrm>
            <a:off x="5310187" y="647700"/>
            <a:ext cx="879475" cy="827087"/>
          </a:xfrm>
          <a:prstGeom prst="rect">
            <a:avLst/>
          </a:prstGeom>
          <a:noFill/>
          <a:ln>
            <a:noFill/>
          </a:ln>
        </p:spPr>
      </p:pic>
      <p:sp>
        <p:nvSpPr>
          <p:cNvPr id="55" name="Google Shape;55;p1"/>
          <p:cNvSpPr txBox="1"/>
          <p:nvPr/>
        </p:nvSpPr>
        <p:spPr>
          <a:xfrm>
            <a:off x="404813" y="6705400"/>
            <a:ext cx="6162600" cy="160080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Calibri"/>
              <a:buNone/>
            </a:pPr>
            <a:r>
              <a:rPr b="1" i="0" lang="en-US" sz="1400" u="sng" cap="none" strike="noStrike">
                <a:solidFill>
                  <a:schemeClr val="dk1"/>
                </a:solidFill>
                <a:latin typeface="Calibri"/>
                <a:ea typeface="Calibri"/>
                <a:cs typeface="Calibri"/>
                <a:sym typeface="Calibri"/>
              </a:rPr>
              <a:t>Expectations:</a:t>
            </a:r>
            <a:endParaRPr b="1" i="0" sz="1400" u="sng"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Pictures and detailed information about 3 different Buddhist temple structures from around the world.</a:t>
            </a:r>
            <a:endParaRPr>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Clear, detailed information about the purpose of each different structure.</a:t>
            </a:r>
            <a:endParaRPr>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A glossary for words relating specifically to the temples.</a:t>
            </a:r>
            <a:endParaRPr>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Accurate full-stops, capital letters, commas and spelling.</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56" name="Google Shape;56;p1"/>
          <p:cNvSpPr txBox="1"/>
          <p:nvPr/>
        </p:nvSpPr>
        <p:spPr>
          <a:xfrm>
            <a:off x="404850" y="2924426"/>
            <a:ext cx="60483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rgbClr val="000000"/>
                </a:solidFill>
                <a:latin typeface="Arial"/>
                <a:ea typeface="Arial"/>
                <a:cs typeface="Arial"/>
                <a:sym typeface="Arial"/>
              </a:rPr>
              <a:t>Your task</a:t>
            </a:r>
            <a:r>
              <a:rPr b="0" i="0" lang="en-US"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lang="en-US">
                <a:latin typeface="Calibri"/>
                <a:ea typeface="Calibri"/>
                <a:cs typeface="Calibri"/>
                <a:sym typeface="Calibri"/>
              </a:rPr>
              <a:t>Research the different structures of Buddhist temples around the world and find out what the different structures represent.  You will need to present your findings, along with pictures in your book with clear explanations.</a:t>
            </a:r>
            <a:endParaRPr b="0" i="0" sz="1400" u="none" cap="none" strike="noStrike">
              <a:solidFill>
                <a:srgbClr val="000000"/>
              </a:solidFill>
              <a:latin typeface="Calibri"/>
              <a:ea typeface="Calibri"/>
              <a:cs typeface="Calibri"/>
              <a:sym typeface="Calibri"/>
            </a:endParaRPr>
          </a:p>
        </p:txBody>
      </p:sp>
      <p:sp>
        <p:nvSpPr>
          <p:cNvPr id="57" name="Google Shape;57;p1"/>
          <p:cNvSpPr txBox="1"/>
          <p:nvPr/>
        </p:nvSpPr>
        <p:spPr>
          <a:xfrm>
            <a:off x="2635325" y="4492675"/>
            <a:ext cx="1905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8" name="Google Shape;58;p1"/>
          <p:cNvPicPr preferRelativeResize="0"/>
          <p:nvPr/>
        </p:nvPicPr>
        <p:blipFill>
          <a:blip r:embed="rId5">
            <a:alphaModFix/>
          </a:blip>
          <a:stretch>
            <a:fillRect/>
          </a:stretch>
        </p:blipFill>
        <p:spPr>
          <a:xfrm>
            <a:off x="514350" y="3923500"/>
            <a:ext cx="2914650" cy="2679592"/>
          </a:xfrm>
          <a:prstGeom prst="rect">
            <a:avLst/>
          </a:prstGeom>
          <a:noFill/>
          <a:ln>
            <a:noFill/>
          </a:ln>
        </p:spPr>
      </p:pic>
      <p:pic>
        <p:nvPicPr>
          <p:cNvPr id="59" name="Google Shape;59;p1"/>
          <p:cNvPicPr preferRelativeResize="0"/>
          <p:nvPr/>
        </p:nvPicPr>
        <p:blipFill>
          <a:blip r:embed="rId6">
            <a:alphaModFix/>
          </a:blip>
          <a:stretch>
            <a:fillRect/>
          </a:stretch>
        </p:blipFill>
        <p:spPr>
          <a:xfrm>
            <a:off x="3587825" y="3923500"/>
            <a:ext cx="2665500" cy="26795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4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3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5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2017-04-18T11:44:18Z</dcterms:created>
  <dc:creator>Ashton Leung</dc:creator>
</cp:coreProperties>
</file>

<file path=docProps/custom.xml><?xml version="1.0" encoding="utf-8"?>
<Properties xmlns="http://schemas.openxmlformats.org/officeDocument/2006/custom-properties" xmlns:vt="http://schemas.openxmlformats.org/officeDocument/2006/docPropsVTypes"/>
</file>