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144000" cx="6858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7" roundtripDataSignature="AMtx7mhH2t7R0XZ5lg994TPdfmSbkCKJc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5299" orient="horz"/>
        <p:guide pos="461" orient="horz"/>
        <p:guide pos="643" orient="horz"/>
        <p:guide pos="5117" orient="horz"/>
        <p:guide pos="2160"/>
        <p:guide pos="255"/>
        <p:guide pos="4065"/>
        <p:guide pos="357"/>
        <p:guide pos="396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28862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113bf7c196f_0_22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" name="Google Shape;17;g113bf7c196f_0_22:notes"/>
          <p:cNvSpPr/>
          <p:nvPr>
            <p:ph idx="2" type="sldImg"/>
          </p:nvPr>
        </p:nvSpPr>
        <p:spPr>
          <a:xfrm>
            <a:off x="2328863" y="1162050"/>
            <a:ext cx="23526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6666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FFE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g113bf7c196f_0_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g113bf7c196f_0_22"/>
          <p:cNvSpPr txBox="1"/>
          <p:nvPr/>
        </p:nvSpPr>
        <p:spPr>
          <a:xfrm>
            <a:off x="350837" y="587375"/>
            <a:ext cx="6156300" cy="9540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Enrichment Homework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Spring 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g113bf7c196f_0_22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5    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g113bf7c196f_0_22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Science 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g113bf7c196f_0_22"/>
          <p:cNvSpPr txBox="1"/>
          <p:nvPr/>
        </p:nvSpPr>
        <p:spPr>
          <a:xfrm>
            <a:off x="376250" y="2139950"/>
            <a:ext cx="6105600" cy="1193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 This term Year 5 will be learning about plant life cycles and how plants can create their own food.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g113bf7c196f_0_22"/>
          <p:cNvSpPr txBox="1"/>
          <p:nvPr/>
        </p:nvSpPr>
        <p:spPr>
          <a:xfrm>
            <a:off x="350825" y="3413675"/>
            <a:ext cx="6130800" cy="17964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Your Task: </a:t>
            </a:r>
            <a:endParaRPr b="1" i="0" sz="16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Create an A3 poster about the life cycle of a flowering plant that is edible.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Possible plants could include courgettes, potatoes, tomatoes, apples, oranges, chillis etc. 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2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2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6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g113bf7c196f_0_22"/>
          <p:cNvSpPr txBox="1"/>
          <p:nvPr/>
        </p:nvSpPr>
        <p:spPr>
          <a:xfrm>
            <a:off x="322400" y="5290700"/>
            <a:ext cx="6130800" cy="29979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Expectations</a:t>
            </a:r>
            <a:r>
              <a:rPr b="1" i="0" lang="en-US" sz="1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Each stage should be clearly explained and have a labelled picture or drawing.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Drawings should be coloured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Accurate spellings for scientific vocabulary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be completed to an acceptable standard, students should spend around 1h30 on this homework (research, drawings, writing, colouring and proofreading).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Challenge: Include a recipe for your plant.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g113bf7c196f_0_22"/>
          <p:cNvSpPr txBox="1"/>
          <p:nvPr/>
        </p:nvSpPr>
        <p:spPr>
          <a:xfrm>
            <a:off x="4857750" y="8221650"/>
            <a:ext cx="1890600" cy="8319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23A7F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6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Monday </a:t>
            </a:r>
            <a:r>
              <a:rPr lang="en-US" sz="1600">
                <a:solidFill>
                  <a:srgbClr val="1C1C1C"/>
                </a:solidFill>
              </a:rPr>
              <a:t>27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th </a:t>
            </a:r>
            <a:r>
              <a:rPr lang="en-US" sz="1600">
                <a:solidFill>
                  <a:srgbClr val="1C1C1C"/>
                </a:solidFill>
              </a:rPr>
              <a:t>March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 202</a:t>
            </a:r>
            <a:r>
              <a:rPr lang="en-US" sz="1600">
                <a:solidFill>
                  <a:srgbClr val="1C1C1C"/>
                </a:solidFill>
              </a:rPr>
              <a:t>3</a:t>
            </a:r>
            <a:endParaRPr b="0" i="0" sz="16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Annabelle Grey</dc:creator>
</cp:coreProperties>
</file>