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hH2t7R0XZ5lg994TPdfmSbkCKJ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13bf7c196f_0_2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13bf7c196f_0_22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6666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g113bf7c196f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g113bf7c196f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113bf7c196f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5  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g113bf7c196f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Science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113bf7c196f_0_22"/>
          <p:cNvSpPr txBox="1"/>
          <p:nvPr/>
        </p:nvSpPr>
        <p:spPr>
          <a:xfrm>
            <a:off x="376250" y="2139950"/>
            <a:ext cx="6105600" cy="1193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This term Year 5 will be learning about plant life cycles and how plants can create their own food.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13bf7c196f_0_22"/>
          <p:cNvSpPr txBox="1"/>
          <p:nvPr/>
        </p:nvSpPr>
        <p:spPr>
          <a:xfrm>
            <a:off x="350825" y="3413675"/>
            <a:ext cx="6130800" cy="1796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Task: 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 an A3 poster about the life cycle of a flowering plant that is edible.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Possible plants could include courgettes, potatoes, tomatoes, apples, oranges, chillis etc. 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13bf7c196f_0_22"/>
          <p:cNvSpPr txBox="1"/>
          <p:nvPr/>
        </p:nvSpPr>
        <p:spPr>
          <a:xfrm>
            <a:off x="322400" y="5290700"/>
            <a:ext cx="6130800" cy="2997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stage should be clearly explained and have a labelled picture or drawing.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Drawings should be coloured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Accurate spellings for scientific vocabulary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be completed to an acceptable standard, students should spend around 1h30 on this homework (research, drawings, writing, colouring and proofreading).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 Include a recipe for your plant.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13bf7c196f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r>
              <a:rPr lang="en-US" sz="1600">
                <a:solidFill>
                  <a:srgbClr val="1C1C1C"/>
                </a:solidFill>
              </a:rPr>
              <a:t>27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th </a:t>
            </a:r>
            <a:r>
              <a:rPr lang="en-US" sz="1600">
                <a:solidFill>
                  <a:srgbClr val="1C1C1C"/>
                </a:solidFill>
              </a:rPr>
              <a:t>March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 202</a:t>
            </a:r>
            <a:r>
              <a:rPr lang="en-US" sz="1600">
                <a:solidFill>
                  <a:srgbClr val="1C1C1C"/>
                </a:solidFill>
              </a:rPr>
              <a:t>3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