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1" r:id="rId6"/>
    <p:sldMasterId id="2147483653" r:id="rId7"/>
    <p:sldMasterId id="2147483655" r:id="rId8"/>
    <p:sldMasterId id="2147483657" r:id="rId9"/>
  </p:sldMasterIdLst>
  <p:notesMasterIdLst>
    <p:notesMasterId r:id="rId10"/>
  </p:notesMasterIdLst>
  <p:sldIdLst>
    <p:sldId id="256" r:id="rId11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gAn067if1RjEWV+CVrYOFvUmXY4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2" Type="http://customschemas.google.com/relationships/presentationmetadata" Target="metadata"/><Relationship Id="rId9" Type="http://schemas.openxmlformats.org/officeDocument/2006/relationships/slideMaster" Target="slideMasters/slideMaster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>
            <p:ph idx="1" type="body"/>
          </p:nvPr>
        </p:nvSpPr>
        <p:spPr>
          <a:xfrm>
            <a:off x="471488" y="1503680"/>
            <a:ext cx="5915025" cy="18796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theme" Target="../theme/theme6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1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7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6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5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058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058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1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Due date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Monday 13th February 2023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76200" y="2019375"/>
            <a:ext cx="6105600" cy="1008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/>
              <a:t>This term we will continue to develop our musical listening and performing skills. The focus will be on rock and pop music.</a:t>
            </a:r>
            <a:endParaRPr sz="1600"/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22400" y="3179688"/>
            <a:ext cx="6130800" cy="8319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/>
              <a:t>Choose a rock or pop band and tell their story. </a:t>
            </a:r>
            <a:endParaRPr sz="1600"/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600"/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Spring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     </a:t>
            </a:r>
            <a:r>
              <a:rPr lang="en-US" sz="1800">
                <a:solidFill>
                  <a:srgbClr val="1C1C1C"/>
                </a:solidFill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   Music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22400" y="4011600"/>
            <a:ext cx="6130800" cy="41115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/>
              <a:t>Stories should include the following;</a:t>
            </a:r>
            <a:endParaRPr sz="1600"/>
          </a:p>
          <a:p>
            <a:pPr indent="-330200" lvl="0" marL="45720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 When and where they got together</a:t>
            </a:r>
            <a:endParaRPr sz="1600"/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 The names of each member</a:t>
            </a:r>
            <a:endParaRPr sz="1600"/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 Who plays what instrument</a:t>
            </a:r>
            <a:endParaRPr sz="1600"/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 What style of music they write</a:t>
            </a:r>
            <a:endParaRPr sz="1600"/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 A list of their greatest hits</a:t>
            </a:r>
            <a:endParaRPr sz="1600"/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The title of your favourite piece and the reasons why this is so</a:t>
            </a:r>
            <a:endParaRPr sz="1600"/>
          </a:p>
          <a:p>
            <a:pPr indent="-33020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/>
              <a:t>A picture of the group</a:t>
            </a:r>
            <a:endParaRPr sz="1600"/>
          </a:p>
          <a:p>
            <a:pPr indent="0" lvl="0" marL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-US" sz="1600"/>
              <a:t>Your work should be neatly presented with careful attention to spelling, punctuation and grammar. It can be hand-written/drawn or typed and/or printed. </a:t>
            </a:r>
            <a:endParaRPr sz="1600"/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sz="1600"/>
          </a:p>
          <a:p>
            <a:pPr indent="0" lvl="0" marL="45720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