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WQTdlSIVhms6xoJeP6z8VIG24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05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half term we will be starting an athletics unit, where pupils will be introduced to the events which make up throwing, running and jumping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50825" y="3503600"/>
            <a:ext cx="6130800" cy="147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Task:You are going to carry out research on the following athletes who were champions in their fields: Jonathan Edwards (triple jumper), Yelena Isinbayeva (pole vault) and Ed Moses (400 metre hurdles). 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2</a:t>
            </a:r>
            <a:r>
              <a:rPr lang="en-US" sz="1600">
                <a:solidFill>
                  <a:schemeClr val="dk1"/>
                </a:solidFill>
              </a:rPr>
              <a:t>2n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</a:t>
            </a:r>
            <a:r>
              <a:rPr lang="en-US" sz="1800">
                <a:solidFill>
                  <a:schemeClr val="dk1"/>
                </a:solidFill>
              </a:rPr>
              <a:t>5 &amp; 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PE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50825" y="4981400"/>
            <a:ext cx="6130800" cy="3697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Powerpoint or word document - written as a factfile or written report.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 of birth of each athlete/where they are from.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 achievements and honours in their career.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 records that they hold.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 interesting facts about them.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 pictures and colour.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Accurate spellings.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be completed to an acceptable standard, students should spend around </a:t>
            </a:r>
            <a:r>
              <a:rPr lang="en-US" sz="1600"/>
              <a:t>1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 30 mins on this homework (</a:t>
            </a:r>
            <a:r>
              <a:rPr lang="en-US" sz="1600"/>
              <a:t>30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mins research)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