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gLwxzQ8gWwlCh0PPfSTqYupKnt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363600" y="2019375"/>
            <a:ext cx="6130800" cy="626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half term the children are </a:t>
            </a: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continuing to learn about Anglo-Saxon Britain.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363600" y="2721049"/>
            <a:ext cx="6130800" cy="3114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en-US" sz="1600" u="none" cap="none" strike="noStrike">
                <a:solidFill>
                  <a:srgbClr val="000000"/>
                </a:solidFill>
              </a:rPr>
              <a:t>Re</a:t>
            </a:r>
            <a:r>
              <a:rPr lang="en-US" sz="1600"/>
              <a:t>search what the life of an Anglo-Saxon in Britain was like.</a:t>
            </a:r>
            <a:r>
              <a:rPr i="0" lang="en-US" sz="1600" u="none" cap="none" strike="noStrike">
                <a:solidFill>
                  <a:srgbClr val="000000"/>
                </a:solidFill>
              </a:rPr>
              <a:t> </a:t>
            </a:r>
            <a:r>
              <a:rPr lang="en-US" sz="1600"/>
              <a:t>Create an interactive poster showing ‘Anglo-Saxon life’. Topics you may want to include: Food, leisure, clothes, job, culture, music and religion. I’ve attached some examples of interactive posters:</a:t>
            </a:r>
            <a:endParaRPr i="0" sz="1600" cap="none" strike="noStrike">
              <a:solidFill>
                <a:srgbClr val="000000"/>
              </a:solidFill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4844825" y="8186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27th March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</a:t>
            </a:r>
            <a:r>
              <a:rPr lang="en-US" sz="1800">
                <a:solidFill>
                  <a:schemeClr val="dk1"/>
                </a:solidFill>
              </a:rPr>
              <a:t>History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350825" y="5910925"/>
            <a:ext cx="6130800" cy="2275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</a:t>
            </a: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need to consider</a:t>
            </a: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use of colour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nc</a:t>
            </a: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luding facts 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interactive element (flaps, doors, windows, 3-D)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Making it look appealing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you will present your information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Images 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●"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Headings and subheadings</a:t>
            </a:r>
            <a:endParaRPr sz="1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Google Shape;2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48075" y="4270135"/>
            <a:ext cx="1084100" cy="144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5361" y="4270125"/>
            <a:ext cx="1482014" cy="144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40906" y="4270124"/>
            <a:ext cx="2023743" cy="14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