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3" r:id="rId4"/>
    <p:sldMasterId id="2147483655" r:id="rId5"/>
    <p:sldMasterId id="2147483657" r:id="rId6"/>
  </p:sldMasterIdLst>
  <p:notesMasterIdLst>
    <p:notesMasterId r:id="rId8"/>
  </p:notesMasterIdLst>
  <p:sldIdLst>
    <p:sldId id="256" r:id="rId7"/>
  </p:sldIdLst>
  <p:sldSz cx="6858000" cy="9144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iP/ANrszF1T4OQgs0Ql7kKuob0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502" y="108"/>
      </p:cViewPr>
      <p:guideLst>
        <p:guide orient="horz" pos="2880"/>
        <p:guide orient="horz" pos="5299"/>
        <p:guide orient="horz" pos="461"/>
        <p:guide orient="horz" pos="643"/>
        <p:guide orient="horz" pos="5117"/>
        <p:guide pos="2160"/>
        <p:guide pos="255"/>
        <p:guide pos="4065"/>
        <p:guide pos="357"/>
        <p:guide pos="39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28862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>
            <a:spLocks noGrp="1"/>
          </p:cNvSpPr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Box">
  <p:cSld name="Title Slide with Bo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ms Slide">
  <p:cSld name="Aims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>
            <a:spLocks noGrp="1"/>
          </p:cNvSpPr>
          <p:nvPr>
            <p:ph type="body" idx="1"/>
          </p:nvPr>
        </p:nvSpPr>
        <p:spPr>
          <a:xfrm>
            <a:off x="471488" y="1503680"/>
            <a:ext cx="5915025" cy="1879600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411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4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name="adj" fmla="val 572"/>
            </a:avLst>
          </a:prstGeom>
          <a:solidFill>
            <a:schemeClr val="lt1">
              <a:alpha val="89411"/>
            </a:schemeClr>
          </a:solidFill>
          <a:ln w="25400" cap="rnd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7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name="adj" fmla="val 1384"/>
            </a:avLst>
          </a:prstGeom>
          <a:solidFill>
            <a:srgbClr val="FFF9E7"/>
          </a:solidFill>
          <a:ln w="25400" cap="rnd" cmpd="sng">
            <a:solidFill>
              <a:srgbClr val="FEFBD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lang="en-US"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252000" rIns="252000" bIns="1800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lang="en-US"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>
            <a:spLocks noGrp="1"/>
          </p:cNvSpPr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name="adj" fmla="val 2082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ctr" anchorCtr="1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000" b="1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11"/>
          <p:cNvSpPr>
            <a:spLocks noGrp="1"/>
          </p:cNvSpPr>
          <p:nvPr>
            <p:ph type="body" idx="1"/>
          </p:nvPr>
        </p:nvSpPr>
        <p:spPr>
          <a:xfrm>
            <a:off x="368300" y="2609850"/>
            <a:ext cx="6121400" cy="5849937"/>
          </a:xfrm>
          <a:prstGeom prst="roundRect">
            <a:avLst>
              <a:gd name="adj" fmla="val 558"/>
            </a:avLst>
          </a:prstGeom>
          <a:noFill/>
          <a:ln>
            <a:noFill/>
          </a:ln>
        </p:spPr>
        <p:txBody>
          <a:bodyPr spcFirstLastPara="1" wrap="square" lIns="252000" tIns="252000" rIns="252000" bIns="252000" anchor="t" anchorCtr="0">
            <a:no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FE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376250" y="2139950"/>
            <a:ext cx="6105600" cy="1249426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lang="en-US" sz="1600" b="0" i="0" u="none" strike="noStrike" cap="none" dirty="0" smtClean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lang="en-US" sz="1600" dirty="0">
              <a:solidFill>
                <a:srgbClr val="1C1C1C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dirty="0" smtClean="0">
                <a:solidFill>
                  <a:srgbClr val="1C1C1C"/>
                </a:solidFill>
              </a:rPr>
              <a:t>You are learning about street art, Banksy and Mural arts. </a:t>
            </a:r>
            <a:r>
              <a:rPr lang="en-US" sz="1600" dirty="0" smtClean="0">
                <a:solidFill>
                  <a:srgbClr val="1C1C1C"/>
                </a:solidFill>
              </a:rPr>
              <a:t>You are creating your own 3 plate stencil and designing your own mural art for the school. </a:t>
            </a:r>
            <a:endParaRPr lang="en-US" sz="1600" dirty="0">
              <a:solidFill>
                <a:srgbClr val="1C1C1C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endParaRPr sz="1200" dirty="0">
              <a:solidFill>
                <a:srgbClr val="1C1C1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50624" y="3389377"/>
            <a:ext cx="6130800" cy="207264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u="sng" dirty="0"/>
              <a:t>Task</a:t>
            </a:r>
            <a:r>
              <a:rPr lang="en-US" sz="1600" b="1" u="sng" dirty="0" smtClean="0"/>
              <a:t>: </a:t>
            </a:r>
            <a:r>
              <a:rPr lang="en-US" sz="1600" b="1" dirty="0" smtClean="0"/>
              <a:t>To create your own Banksy inspired stencil design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dirty="0" smtClean="0"/>
              <a:t>I would like you to research and design your own stencil. It can be a picture, symbol or graffiti text. You have to create at least 2 plates (</a:t>
            </a:r>
            <a:r>
              <a:rPr lang="en-US" sz="1600" dirty="0" err="1" smtClean="0"/>
              <a:t>colours</a:t>
            </a:r>
            <a:r>
              <a:rPr lang="en-US" sz="1600" dirty="0" smtClean="0"/>
              <a:t>). You can use the spray paint in the art room (with supervision) to produce your design once you have created your stencils at home. </a:t>
            </a:r>
            <a:endParaRPr lang="en-US" sz="1600" dirty="0" smtClean="0"/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Groups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dirty="0">
                <a:solidFill>
                  <a:schemeClr val="dk1"/>
                </a:solidFill>
              </a:rPr>
              <a:t>8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dirty="0" smtClean="0">
                <a:solidFill>
                  <a:schemeClr val="dk1"/>
                </a:solidFill>
              </a:rPr>
              <a:t>ADT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50624" y="5462017"/>
            <a:ext cx="3281412" cy="3381357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lang="en-US" sz="1400" b="1" i="0" u="sng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Research the work of Banksy and Space invades. Look at the work they do for inspiration for your own design.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400" i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Sketch some ideas for your own design. It could be a picture, symbol or graffiti writing. </a:t>
            </a:r>
            <a:endParaRPr lang="en-US" dirty="0">
              <a:solidFill>
                <a:schemeClr val="dk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400" i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 your </a:t>
            </a:r>
            <a:r>
              <a:rPr lang="en-US" dirty="0" smtClean="0">
                <a:solidFill>
                  <a:schemeClr val="dk1"/>
                </a:solidFill>
              </a:rPr>
              <a:t>idea and split it into the plates you will need to create. Remember one plate per </a:t>
            </a:r>
            <a:r>
              <a:rPr lang="en-US" dirty="0" err="1" smtClean="0">
                <a:solidFill>
                  <a:schemeClr val="dk1"/>
                </a:solidFill>
              </a:rPr>
              <a:t>colour</a:t>
            </a:r>
            <a:r>
              <a:rPr lang="en-US" dirty="0" smtClean="0">
                <a:solidFill>
                  <a:schemeClr val="dk1"/>
                </a:solidFill>
              </a:rPr>
              <a:t>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r>
              <a:rPr lang="en-US" sz="1400" i="0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your stencils, you can use the spray paint in the art room to do your final picture if you chose. </a:t>
            </a:r>
            <a:endParaRPr lang="en-US" sz="1400" i="0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eriod"/>
            </a:pPr>
            <a:endParaRPr dirty="0">
              <a:solidFill>
                <a:schemeClr val="dk1"/>
              </a:solidFill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en-SG" dirty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 panose="020B0604020202020204" pitchFamily="34" charset="0"/>
              <a:buChar char="•"/>
            </a:pPr>
            <a:endParaRPr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sng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1755590" y="391159"/>
            <a:ext cx="1890600" cy="8319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23A7F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1" i="0" u="sng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r>
              <a:rPr lang="en-US" sz="1600" dirty="0" smtClean="0">
                <a:solidFill>
                  <a:srgbClr val="1C1C1C"/>
                </a:solidFill>
              </a:rPr>
              <a:t>13th </a:t>
            </a:r>
            <a:r>
              <a:rPr lang="en-US" sz="1600" dirty="0">
                <a:solidFill>
                  <a:srgbClr val="1C1C1C"/>
                </a:solidFill>
              </a:rPr>
              <a:t>February </a:t>
            </a:r>
            <a:r>
              <a:rPr lang="en-US" sz="1600" dirty="0" smtClean="0">
                <a:solidFill>
                  <a:srgbClr val="1C1C1C"/>
                </a:solidFill>
              </a:rPr>
              <a:t>2023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6" name="Picture 2" descr="Banksy Biography &amp; Artwork | Artists | Street Art B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124" y="37831"/>
            <a:ext cx="2362591" cy="157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3904" y="5462017"/>
            <a:ext cx="2677520" cy="1645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3596" y="7152695"/>
            <a:ext cx="1498136" cy="20000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206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3_Office Theme</vt:lpstr>
      <vt:lpstr>Office Theme</vt:lpstr>
      <vt:lpstr>1_Office Theme</vt:lpstr>
      <vt:lpstr>2_Office Theme</vt:lpstr>
      <vt:lpstr>4_Office Theme</vt:lpstr>
      <vt:lpstr>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Annabelle Grey</dc:creator>
  <cp:lastModifiedBy>Kristin Mcgregor</cp:lastModifiedBy>
  <cp:revision>9</cp:revision>
  <dcterms:modified xsi:type="dcterms:W3CDTF">2023-01-12T09:33:31Z</dcterms:modified>
</cp:coreProperties>
</file>