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TjULbA1m1ZF+BRrvop0eNB5kY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0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8235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0"/>
          <p:cNvSpPr txBox="1"/>
          <p:nvPr/>
        </p:nvSpPr>
        <p:spPr>
          <a:xfrm>
            <a:off x="376250" y="2139950"/>
            <a:ext cx="6105600" cy="1122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lang="en-US" sz="1600" u="sng">
                <a:solidFill>
                  <a:schemeClr val="dk1"/>
                </a:solidFill>
              </a:rPr>
              <a:t>Link to learning</a:t>
            </a:r>
            <a:r>
              <a:rPr lang="en-US" sz="1600">
                <a:solidFill>
                  <a:schemeClr val="dk1"/>
                </a:solidFill>
              </a:rPr>
              <a:t>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Last half term Year 7 have been programming using Scratch. They have been using all four constraints of programming, sequence, selection, variable and iteration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0" name="Google Shape;20;g12634cf12ca_0_0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22nd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g12634cf12c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g12634cf12ca_0_0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2634cf12ca_0_0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0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0"/>
          <p:cNvSpPr txBox="1"/>
          <p:nvPr/>
        </p:nvSpPr>
        <p:spPr>
          <a:xfrm>
            <a:off x="350825" y="3408373"/>
            <a:ext cx="6130800" cy="13128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</a:rPr>
              <a:t>Task: </a:t>
            </a:r>
            <a:endParaRPr b="1" i="0" sz="1600" u="sng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-US" sz="1600" u="none" cap="none" strike="noStrike">
                <a:solidFill>
                  <a:srgbClr val="000000"/>
                </a:solidFill>
              </a:rPr>
              <a:t>To design a scratch program that using variables, iteration, sequence and selection. 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26" name="Google Shape;26;g12634cf12ca_0_0"/>
          <p:cNvSpPr txBox="1"/>
          <p:nvPr/>
        </p:nvSpPr>
        <p:spPr>
          <a:xfrm>
            <a:off x="350837" y="4832350"/>
            <a:ext cx="6130800" cy="33543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design a program on Scratch, sharing the program with Mrs O’kane jenna.mason@school360.co.uk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Include a written description of your program in your Enri</a:t>
            </a: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chment book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which must be a minimum of ½ A4 page. 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>
                <a:latin typeface="Comic Sans MS"/>
                <a:ea typeface="Comic Sans MS"/>
                <a:cs typeface="Comic Sans MS"/>
                <a:sym typeface="Comic Sans MS"/>
              </a:rPr>
              <a:t>Include screenshots of your scratch program in your Enrichment book.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