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1" r:id="rId6"/>
    <p:sldMasterId id="2147483653" r:id="rId7"/>
    <p:sldMasterId id="2147483655" r:id="rId8"/>
    <p:sldMasterId id="2147483657" r:id="rId9"/>
  </p:sldMasterIdLst>
  <p:notesMasterIdLst>
    <p:notesMasterId r:id="rId10"/>
  </p:notesMasterIdLst>
  <p:sldIdLst>
    <p:sldId id="256" r:id="rId11"/>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12" roundtripDataSignature="AMtx7mij6lC74/qcx7WBx1D0NZ36Gg9V5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1.xml"/><Relationship Id="rId10" Type="http://schemas.openxmlformats.org/officeDocument/2006/relationships/notesMaster" Target="notesMasters/notesMaster1.xml"/><Relationship Id="rId12" Type="http://customschemas.google.com/relationships/presentationmetadata" Target="metadata"/><Relationship Id="rId9" Type="http://schemas.openxmlformats.org/officeDocument/2006/relationships/slideMaster" Target="slideMasters/slideMaster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46" name="Google Shape;46;p1:notes"/>
          <p:cNvSpPr/>
          <p:nvPr>
            <p:ph idx="2" type="sldImg"/>
          </p:nvPr>
        </p:nvSpPr>
        <p:spPr>
          <a:xfrm>
            <a:off x="2328863"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Box">
  <p:cSld name="Title Slide with Box">
    <p:spTree>
      <p:nvGrpSpPr>
        <p:cNvPr id="28"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ims Slide">
  <p:cSld name="Aims Slide">
    <p:spTree>
      <p:nvGrpSpPr>
        <p:cNvPr id="37" name="Shape 37"/>
        <p:cNvGrpSpPr/>
        <p:nvPr/>
      </p:nvGrpSpPr>
      <p:grpSpPr>
        <a:xfrm>
          <a:off x="0" y="0"/>
          <a:ext cx="0" cy="0"/>
          <a:chOff x="0" y="0"/>
          <a:chExt cx="0" cy="0"/>
        </a:xfrm>
      </p:grpSpPr>
      <p:sp>
        <p:nvSpPr>
          <p:cNvPr id="38" name="Google Shape;38;p10"/>
          <p:cNvSpPr/>
          <p:nvPr>
            <p:ph idx="1" type="body"/>
          </p:nvPr>
        </p:nvSpPr>
        <p:spPr>
          <a:xfrm>
            <a:off x="471488" y="1503680"/>
            <a:ext cx="5915025" cy="1879600"/>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indent="-330200" lvl="1" marL="914400" algn="l">
              <a:lnSpc>
                <a:spcPct val="90000"/>
              </a:lnSpc>
              <a:spcBef>
                <a:spcPts val="500"/>
              </a:spcBef>
              <a:spcAft>
                <a:spcPts val="0"/>
              </a:spcAft>
              <a:buClr>
                <a:srgbClr val="1C1C1C"/>
              </a:buClr>
              <a:buSzPts val="1600"/>
              <a:buChar char="•"/>
              <a:defRPr sz="1480"/>
            </a:lvl2pPr>
            <a:lvl3pPr indent="-342900" lvl="2" marL="1371600" algn="l">
              <a:lnSpc>
                <a:spcPct val="90000"/>
              </a:lnSpc>
              <a:spcBef>
                <a:spcPts val="500"/>
              </a:spcBef>
              <a:spcAft>
                <a:spcPts val="0"/>
              </a:spcAft>
              <a:buClr>
                <a:srgbClr val="1C1C1C"/>
              </a:buClr>
              <a:buSzPts val="1800"/>
              <a:buChar char="•"/>
              <a:defRPr/>
            </a:lvl3pPr>
            <a:lvl4pPr indent="-342900" lvl="3" marL="1828800" algn="l">
              <a:lnSpc>
                <a:spcPct val="90000"/>
              </a:lnSpc>
              <a:spcBef>
                <a:spcPts val="500"/>
              </a:spcBef>
              <a:spcAft>
                <a:spcPts val="0"/>
              </a:spcAft>
              <a:buClr>
                <a:srgbClr val="1C1C1C"/>
              </a:buClr>
              <a:buSzPts val="1800"/>
              <a:buChar char="•"/>
              <a:defRPr/>
            </a:lvl4pPr>
            <a:lvl5pPr indent="-342900" lvl="4" marL="2286000" algn="l">
              <a:lnSpc>
                <a:spcPct val="90000"/>
              </a:lnSpc>
              <a:spcBef>
                <a:spcPts val="500"/>
              </a:spcBef>
              <a:spcAft>
                <a:spcPts val="0"/>
              </a:spcAft>
              <a:buClr>
                <a:srgbClr val="1C1C1C"/>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End Slide">
    <p:spTree>
      <p:nvGrpSpPr>
        <p:cNvPr id="43"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image" Target="../media/image3.png"/><Relationship Id="rId3" Type="http://schemas.openxmlformats.org/officeDocument/2006/relationships/slideLayout" Target="../slideLayouts/slideLayout2.xml"/><Relationship Id="rId4"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3.png"/><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4.xml"/><Relationship Id="rId3"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3.png"/><Relationship Id="rId3" Type="http://schemas.openxmlformats.org/officeDocument/2006/relationships/slideLayout" Target="../slideLayouts/slideLayout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5490"/>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7" name="Google Shape;17;p4"/>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20" name="Google Shape;20;p5"/>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1" name="Google Shape;21;p5"/>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fmla="val 572" name="adj"/>
            </a:avLst>
          </a:prstGeom>
          <a:solidFill>
            <a:schemeClr val="lt1">
              <a:alpha val="85490"/>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25" name="Google Shape;25;p7"/>
          <p:cNvPicPr preferRelativeResize="0"/>
          <p:nvPr/>
        </p:nvPicPr>
        <p:blipFill rotWithShape="1">
          <a:blip r:embed="rId2">
            <a:alphaModFix/>
          </a:blip>
          <a:srcRect b="0" l="0" r="0" t="0"/>
          <a:stretch/>
        </p:blipFill>
        <p:spPr>
          <a:xfrm>
            <a:off x="6054725" y="7645400"/>
            <a:ext cx="431800" cy="774700"/>
          </a:xfrm>
          <a:prstGeom prst="rect">
            <a:avLst/>
          </a:prstGeom>
          <a:noFill/>
          <a:ln>
            <a:noFill/>
          </a:ln>
        </p:spPr>
      </p:pic>
      <p:sp>
        <p:nvSpPr>
          <p:cNvPr id="26" name="Google Shape;26;p7"/>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7" name="Google Shape;27;p7"/>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Success Criteria</a:t>
            </a:r>
            <a:endParaRPr b="0" i="0" sz="1400" u="none" cap="none" strike="noStrik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Aim</a:t>
            </a:r>
            <a:endParaRPr b="0" i="0" sz="1400" u="none" cap="none" strike="noStrik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anchorCtr="0" anchor="t" bIns="180000" lIns="180000" spcFirstLastPara="1" rIns="252000" wrap="square" tIns="252000">
            <a:noAutofit/>
          </a:bodyPr>
          <a:lstStyle/>
          <a:p>
            <a:pPr indent="-228600" lvl="0" marL="228600" marR="0" rtl="0" algn="l">
              <a:lnSpc>
                <a:spcPct val="90000"/>
              </a:lnSpc>
              <a:spcBef>
                <a:spcPts val="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1 Lorem ipsum dolor sit amet, consectetur adipiscing elit.</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2</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rgbClr val="1C1C1C"/>
              </a:buClr>
              <a:buSzPts val="1600"/>
              <a:buFont typeface="Arial"/>
              <a:buChar char="•"/>
            </a:pPr>
            <a:r>
              <a:rPr b="0" i="0" lang="en-US" sz="1600" u="none" cap="none" strike="noStrike">
                <a:solidFill>
                  <a:srgbClr val="1C1C1C"/>
                </a:solidFill>
                <a:latin typeface="Arial"/>
                <a:ea typeface="Arial"/>
                <a:cs typeface="Arial"/>
                <a:sym typeface="Arial"/>
              </a:rPr>
              <a:t>Sub statement</a:t>
            </a:r>
            <a:endParaRPr b="0" i="0" sz="1400" u="none" cap="none" strike="noStrike">
              <a:solidFill>
                <a:srgbClr val="000000"/>
              </a:solidFill>
              <a:latin typeface="Arial"/>
              <a:ea typeface="Arial"/>
              <a:cs typeface="Arial"/>
              <a:sym typeface="Arial"/>
            </a:endParaRPr>
          </a:p>
        </p:txBody>
      </p:sp>
      <p:sp>
        <p:nvSpPr>
          <p:cNvPr id="35" name="Google Shape;35;p9"/>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36" name="Google Shape;36;p9"/>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9" name="Shape 39"/>
        <p:cNvGrpSpPr/>
        <p:nvPr/>
      </p:nvGrpSpPr>
      <p:grpSpPr>
        <a:xfrm>
          <a:off x="0" y="0"/>
          <a:ext cx="0" cy="0"/>
          <a:chOff x="0" y="0"/>
          <a:chExt cx="0" cy="0"/>
        </a:xfrm>
      </p:grpSpPr>
      <p:pic>
        <p:nvPicPr>
          <p:cNvPr id="40" name="Google Shape;40;p11"/>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41" name="Google Shape;41;p11"/>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42" name="Google Shape;42;p11"/>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47" name="Shape 47"/>
        <p:cNvGrpSpPr/>
        <p:nvPr/>
      </p:nvGrpSpPr>
      <p:grpSpPr>
        <a:xfrm>
          <a:off x="0" y="0"/>
          <a:ext cx="0" cy="0"/>
          <a:chOff x="0" y="0"/>
          <a:chExt cx="0" cy="0"/>
        </a:xfrm>
      </p:grpSpPr>
      <p:sp>
        <p:nvSpPr>
          <p:cNvPr id="48" name="Google Shape;48;p1"/>
          <p:cNvSpPr txBox="1"/>
          <p:nvPr/>
        </p:nvSpPr>
        <p:spPr>
          <a:xfrm>
            <a:off x="376250" y="2139950"/>
            <a:ext cx="6105600" cy="10947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 We are looking at what it is like to live in Scandinavia and comparing it to living in and around Bellingham.</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600" u="none" cap="none" strike="noStrike">
              <a:solidFill>
                <a:srgbClr val="1C1C1C"/>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600" u="none" cap="none" strike="noStrike">
              <a:solidFill>
                <a:srgbClr val="1C1C1C"/>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200" u="none" cap="none" strike="noStrike">
              <a:solidFill>
                <a:srgbClr val="1C1C1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49" name="Google Shape;49;p1"/>
          <p:cNvSpPr txBox="1"/>
          <p:nvPr/>
        </p:nvSpPr>
        <p:spPr>
          <a:xfrm>
            <a:off x="363650" y="3146475"/>
            <a:ext cx="6130800" cy="29424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Task:</a:t>
            </a:r>
            <a:endParaRPr/>
          </a:p>
          <a:p>
            <a:pPr indent="0" lvl="0" marL="0" marR="0" rtl="0" algn="l">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Choose one of the Scandinavian countries and create a fact file.  This should be a written piece that includes lots of facts and interesting pieces of information about your chosen country.  You could include information about the culture, music, food, climate, capital city, language, government, religion of the country.  Pictures would add interest too.</a:t>
            </a:r>
            <a:endParaRPr b="0" i="0" sz="16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200"/>
              <a:buFont typeface="Arial"/>
              <a:buNone/>
            </a:pPr>
            <a:r>
              <a:t/>
            </a:r>
            <a:endParaRPr b="1" i="0" sz="16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16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p:txBody>
      </p:sp>
      <p:sp>
        <p:nvSpPr>
          <p:cNvPr id="50" name="Google Shape;50;p1"/>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b="0" i="0" lang="en-US" sz="1600" u="none" cap="none" strike="noStrike">
                <a:solidFill>
                  <a:srgbClr val="1C1C1C"/>
                </a:solidFill>
                <a:latin typeface="Arial"/>
                <a:ea typeface="Arial"/>
                <a:cs typeface="Arial"/>
                <a:sym typeface="Arial"/>
              </a:rPr>
              <a:t>Monday 2</a:t>
            </a:r>
            <a:r>
              <a:rPr lang="en-US" sz="1600">
                <a:solidFill>
                  <a:srgbClr val="1C1C1C"/>
                </a:solidFill>
              </a:rPr>
              <a:t>2nd</a:t>
            </a:r>
            <a:r>
              <a:rPr b="0" i="0" lang="en-US" sz="1600" u="none" cap="none" strike="noStrike">
                <a:solidFill>
                  <a:srgbClr val="1C1C1C"/>
                </a:solidFill>
                <a:latin typeface="Arial"/>
                <a:ea typeface="Arial"/>
                <a:cs typeface="Arial"/>
                <a:sym typeface="Arial"/>
              </a:rPr>
              <a:t> May 202</a:t>
            </a:r>
            <a:r>
              <a:rPr lang="en-US" sz="1600">
                <a:solidFill>
                  <a:srgbClr val="1C1C1C"/>
                </a:solidFill>
              </a:rPr>
              <a:t>3</a:t>
            </a:r>
            <a:endParaRPr b="0" i="0" sz="1400" u="none" cap="none" strike="noStrike">
              <a:solidFill>
                <a:srgbClr val="000000"/>
              </a:solidFill>
              <a:latin typeface="Arial"/>
              <a:ea typeface="Arial"/>
              <a:cs typeface="Arial"/>
              <a:sym typeface="Arial"/>
            </a:endParaRPr>
          </a:p>
        </p:txBody>
      </p:sp>
      <p:pic>
        <p:nvPicPr>
          <p:cNvPr id="51" name="Google Shape;51;p1"/>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52" name="Google Shape;52;p1"/>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Summer 1</a:t>
            </a:r>
            <a:endParaRPr b="0" i="0" sz="1400" u="none" cap="none" strike="noStrike">
              <a:solidFill>
                <a:srgbClr val="000000"/>
              </a:solidFill>
              <a:latin typeface="Arial"/>
              <a:ea typeface="Arial"/>
              <a:cs typeface="Arial"/>
              <a:sym typeface="Arial"/>
            </a:endParaRPr>
          </a:p>
        </p:txBody>
      </p:sp>
      <p:sp>
        <p:nvSpPr>
          <p:cNvPr id="53" name="Google Shape;53;p1"/>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5    </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Geography  </a:t>
            </a:r>
            <a:endParaRPr b="0" i="0" sz="1400" u="none" cap="none" strike="noStrike">
              <a:solidFill>
                <a:srgbClr val="000000"/>
              </a:solidFill>
              <a:latin typeface="Arial"/>
              <a:ea typeface="Arial"/>
              <a:cs typeface="Arial"/>
              <a:sym typeface="Arial"/>
            </a:endParaRPr>
          </a:p>
        </p:txBody>
      </p:sp>
      <p:sp>
        <p:nvSpPr>
          <p:cNvPr id="55" name="Google Shape;55;p1"/>
          <p:cNvSpPr txBox="1"/>
          <p:nvPr/>
        </p:nvSpPr>
        <p:spPr>
          <a:xfrm>
            <a:off x="363575" y="7004050"/>
            <a:ext cx="6494400" cy="1552575"/>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1600"/>
              <a:buFont typeface="Arial"/>
              <a:buNone/>
            </a:pPr>
            <a:r>
              <a:rPr b="0" i="0" lang="en-US" sz="1400" u="none" cap="none" strike="noStrike">
                <a:solidFill>
                  <a:schemeClr val="dk1"/>
                </a:solidFill>
                <a:latin typeface="Arial"/>
                <a:ea typeface="Arial"/>
                <a:cs typeface="Arial"/>
                <a:sym typeface="Arial"/>
              </a:rPr>
              <a:t>Your work should be neatly written or typed and organized in to sections with sub-headings.  You can write straight in to your Enrichment book or print out and then neatly glue it in to your book.  Take care with spelling, grammar and punctuation.</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l">
              <a:spcBef>
                <a:spcPts val="0"/>
              </a:spcBef>
              <a:spcAft>
                <a:spcPts val="0"/>
              </a:spcAft>
              <a:buClr>
                <a:schemeClr val="dk1"/>
              </a:buClr>
              <a:buSzPts val="1600"/>
              <a:buFont typeface="Arial"/>
              <a:buNone/>
            </a:pPr>
            <a:r>
              <a:t/>
            </a:r>
            <a:endParaRPr>
              <a:solidFill>
                <a:schemeClr val="dk1"/>
              </a:solidFill>
            </a:endParaRPr>
          </a:p>
          <a:p>
            <a:pPr indent="0" lvl="0" marL="0" marR="0" rtl="0" algn="l">
              <a:lnSpc>
                <a:spcPct val="100000"/>
              </a:lnSpc>
              <a:spcBef>
                <a:spcPts val="0"/>
              </a:spcBef>
              <a:spcAft>
                <a:spcPts val="0"/>
              </a:spcAft>
              <a:buClr>
                <a:schemeClr val="dk1"/>
              </a:buClr>
              <a:buSzPts val="1600"/>
              <a:buFont typeface="Arial"/>
              <a:buNone/>
            </a:pPr>
            <a:r>
              <a:t/>
            </a:r>
            <a:endParaRPr>
              <a:solidFill>
                <a:schemeClr val="dk1"/>
              </a:solidFil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228600" lvl="0" marL="67310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