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6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7.xml"/>
  <Override ContentType="application/vnd.openxmlformats-officedocument.theme+xml" PartName="/ppt/theme/theme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3" r:id="rId4"/>
    <p:sldMasterId id="2147483654" r:id="rId5"/>
    <p:sldMasterId id="2147483655" r:id="rId6"/>
    <p:sldMasterId id="2147483656" r:id="rId7"/>
    <p:sldMasterId id="2147483657" r:id="rId8"/>
    <p:sldMasterId id="2147483658" r:id="rId9"/>
  </p:sldMasterIdLst>
  <p:notesMasterIdLst>
    <p:notesMasterId r:id="rId10"/>
  </p:notesMasterIdLst>
  <p:sldIdLst>
    <p:sldId id="256" r:id="rId11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9" Type="http://schemas.openxmlformats.org/officeDocument/2006/relationships/slideMaster" Target="slideMasters/slideMaster6.xml"/><Relationship Id="rId5" Type="http://schemas.openxmlformats.org/officeDocument/2006/relationships/slideMaster" Target="slideMasters/slideMaster2.xml"/><Relationship Id="rId6" Type="http://schemas.openxmlformats.org/officeDocument/2006/relationships/slideMaster" Target="slideMasters/slideMaster3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1:notes"/>
          <p:cNvSpPr/>
          <p:nvPr>
            <p:ph idx="2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Box">
  <p:cSld name="Title Slide with Box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ims Slide">
  <p:cSld name="Aims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>
            <p:ph idx="1" type="body"/>
          </p:nvPr>
        </p:nvSpPr>
        <p:spPr>
          <a:xfrm>
            <a:off x="471488" y="1503680"/>
            <a:ext cx="5915025" cy="1879600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 sz="1665"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Char char="•"/>
              <a:defRPr sz="148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Slide">
  <p:cSld name="End Slid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theme" Target="../theme/theme3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4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7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image" Target="../media/image3.jp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5.xml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9803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1" name="Google Shape;11;p1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3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/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4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9803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pic>
        <p:nvPicPr>
          <p:cNvPr id="25" name="Google Shape;25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54725" y="764540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6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6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/>
          <p:nvPr/>
        </p:nvSpPr>
        <p:spPr>
          <a:xfrm>
            <a:off x="377825" y="3906837"/>
            <a:ext cx="6102350" cy="4552950"/>
          </a:xfrm>
          <a:prstGeom prst="roundRect">
            <a:avLst>
              <a:gd fmla="val 1384" name="adj"/>
            </a:avLst>
          </a:prstGeom>
          <a:solidFill>
            <a:srgbClr val="FFF9E7"/>
          </a:solidFill>
          <a:ln cap="rnd" cmpd="sng" w="25400">
            <a:solidFill>
              <a:srgbClr val="FEFBD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1" name="Google Shape;31;p8"/>
          <p:cNvSpPr/>
          <p:nvPr/>
        </p:nvSpPr>
        <p:spPr>
          <a:xfrm>
            <a:off x="377825" y="684212"/>
            <a:ext cx="6102350" cy="2922587"/>
          </a:xfrm>
          <a:prstGeom prst="roundRect">
            <a:avLst>
              <a:gd fmla="val 1384" name="adj"/>
            </a:avLst>
          </a:prstGeom>
          <a:solidFill>
            <a:srgbClr val="FFF9E7"/>
          </a:solidFill>
          <a:ln cap="rnd" cmpd="sng" w="25400">
            <a:solidFill>
              <a:srgbClr val="FEFBD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2" name="Google Shape;32;p8"/>
          <p:cNvSpPr txBox="1"/>
          <p:nvPr/>
        </p:nvSpPr>
        <p:spPr>
          <a:xfrm>
            <a:off x="471487" y="4095750"/>
            <a:ext cx="5915025" cy="719137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Success Criteria</a:t>
            </a:r>
            <a:endParaRPr/>
          </a:p>
        </p:txBody>
      </p:sp>
      <p:sp>
        <p:nvSpPr>
          <p:cNvPr id="33" name="Google Shape;33;p8"/>
          <p:cNvSpPr txBox="1"/>
          <p:nvPr/>
        </p:nvSpPr>
        <p:spPr>
          <a:xfrm>
            <a:off x="471487" y="979487"/>
            <a:ext cx="5915025" cy="720725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Aim</a:t>
            </a:r>
            <a:endParaRPr/>
          </a:p>
        </p:txBody>
      </p:sp>
      <p:sp>
        <p:nvSpPr>
          <p:cNvPr id="34" name="Google Shape;34;p8"/>
          <p:cNvSpPr txBox="1"/>
          <p:nvPr/>
        </p:nvSpPr>
        <p:spPr>
          <a:xfrm>
            <a:off x="471487" y="4622800"/>
            <a:ext cx="5915025" cy="18796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000" lIns="180000" spcFirstLastPara="1" rIns="252000" wrap="square" tIns="252000">
            <a:no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1 Lorem ipsum dolor sit amet, consectetur adipiscing elit.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</a:pPr>
            <a:r>
              <a:rPr b="0" i="0" lang="en-US" sz="1800" u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Statement 2</a:t>
            </a:r>
            <a:endParaRPr/>
          </a:p>
          <a:p>
            <a:pPr indent="-228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</a:pP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Sub statement</a:t>
            </a:r>
            <a:endParaRPr/>
          </a:p>
        </p:txBody>
      </p:sp>
      <p:sp>
        <p:nvSpPr>
          <p:cNvPr id="35" name="Google Shape;35;p8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8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92862" y="8261350"/>
            <a:ext cx="431800" cy="7747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10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10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/>
          <p:nvPr/>
        </p:nvSpPr>
        <p:spPr>
          <a:xfrm>
            <a:off x="376237" y="2085975"/>
            <a:ext cx="6105525" cy="1363662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/>
              <a:t>In the first half of the Autumn term you are looking at reproduction in animals.  In this topic you will study pregnancy, development, </a:t>
            </a:r>
            <a:r>
              <a:rPr lang="en-US" sz="1600"/>
              <a:t>fertilisation</a:t>
            </a:r>
            <a:r>
              <a:rPr lang="en-US" sz="1600"/>
              <a:t> among other subtopics.</a:t>
            </a:r>
            <a:endParaRPr i="0" sz="1800" u="none" cap="none" strike="noStrike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2"/>
          <p:cNvSpPr txBox="1"/>
          <p:nvPr/>
        </p:nvSpPr>
        <p:spPr>
          <a:xfrm>
            <a:off x="350837" y="3503612"/>
            <a:ext cx="6130925" cy="1293812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Your task</a:t>
            </a:r>
            <a:r>
              <a:rPr b="1" i="0" lang="en-US" sz="14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300"/>
              <a:t>Can you produce a board game to revise this topic that can help all other Year 8 classes to understand and recap this topic?  </a:t>
            </a:r>
            <a:r>
              <a:rPr i="1" lang="en-US" sz="1300"/>
              <a:t>Your board game must contain quiz questions and answers. It can be Monopoly/Snakes &amp; Ladders etc.</a:t>
            </a:r>
            <a:endParaRPr sz="1300"/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1" i="0" sz="16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1" i="0" sz="16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6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2"/>
          <p:cNvSpPr txBox="1"/>
          <p:nvPr/>
        </p:nvSpPr>
        <p:spPr>
          <a:xfrm>
            <a:off x="5143500" y="8221662"/>
            <a:ext cx="1604962" cy="83185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0" i="0" lang="en-US" sz="1600" u="non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Monday </a:t>
            </a:r>
            <a:r>
              <a:rPr lang="en-US" sz="1600">
                <a:solidFill>
                  <a:srgbClr val="1C1C1C"/>
                </a:solidFill>
              </a:rPr>
              <a:t>22nd May</a:t>
            </a:r>
            <a:endParaRPr/>
          </a:p>
        </p:txBody>
      </p:sp>
      <p:pic>
        <p:nvPicPr>
          <p:cNvPr id="51" name="Google Shape;51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2"/>
          <p:cNvSpPr txBox="1"/>
          <p:nvPr/>
        </p:nvSpPr>
        <p:spPr>
          <a:xfrm>
            <a:off x="350837" y="587375"/>
            <a:ext cx="6156325" cy="954087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>
                <a:solidFill>
                  <a:schemeClr val="dk1"/>
                </a:solidFill>
              </a:rPr>
              <a:t>Summer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</a:t>
            </a:r>
            <a:endParaRPr/>
          </a:p>
        </p:txBody>
      </p:sp>
      <p:sp>
        <p:nvSpPr>
          <p:cNvPr id="53" name="Google Shape;53;p12"/>
          <p:cNvSpPr txBox="1"/>
          <p:nvPr/>
        </p:nvSpPr>
        <p:spPr>
          <a:xfrm>
            <a:off x="350837" y="1585912"/>
            <a:ext cx="3078162" cy="3683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n-US" sz="1800">
                <a:solidFill>
                  <a:schemeClr val="dk1"/>
                </a:solidFill>
              </a:rPr>
              <a:t> 7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endParaRPr/>
          </a:p>
        </p:txBody>
      </p:sp>
      <p:sp>
        <p:nvSpPr>
          <p:cNvPr id="54" name="Google Shape;54;p12"/>
          <p:cNvSpPr txBox="1"/>
          <p:nvPr/>
        </p:nvSpPr>
        <p:spPr>
          <a:xfrm>
            <a:off x="3489325" y="1595437"/>
            <a:ext cx="3024187" cy="369887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1800">
                <a:solidFill>
                  <a:schemeClr val="dk1"/>
                </a:solidFill>
              </a:rPr>
              <a:t>Science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/>
          </a:p>
        </p:txBody>
      </p:sp>
      <p:sp>
        <p:nvSpPr>
          <p:cNvPr id="55" name="Google Shape;55;p12"/>
          <p:cNvSpPr txBox="1"/>
          <p:nvPr/>
        </p:nvSpPr>
        <p:spPr>
          <a:xfrm>
            <a:off x="350837" y="4832350"/>
            <a:ext cx="6130925" cy="3354387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</a:pPr>
            <a:r>
              <a:rPr lang="en-US" sz="1600">
                <a:solidFill>
                  <a:schemeClr val="dk1"/>
                </a:solidFill>
              </a:rPr>
              <a:t>Good use of colour and eyecatching fonts.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</a:pPr>
            <a:r>
              <a:rPr lang="en-US" sz="1600">
                <a:solidFill>
                  <a:schemeClr val="dk1"/>
                </a:solidFill>
              </a:rPr>
              <a:t>Clear understanding of animal reproduction</a:t>
            </a:r>
            <a:endParaRPr sz="1600">
              <a:solidFill>
                <a:schemeClr val="dk1"/>
              </a:solidFill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</a:pPr>
            <a:r>
              <a:rPr lang="en-US" sz="1600">
                <a:solidFill>
                  <a:schemeClr val="dk1"/>
                </a:solidFill>
              </a:rPr>
              <a:t>Fun, informative and interactive game.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-"/>
            </a:pPr>
            <a:r>
              <a:rPr lang="en-US" sz="1600">
                <a:solidFill>
                  <a:schemeClr val="dk1"/>
                </a:solidFill>
              </a:rPr>
              <a:t>Some great vocabulary choices.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-"/>
            </a:pPr>
            <a:r>
              <a:rPr lang="en-US" sz="1600">
                <a:solidFill>
                  <a:schemeClr val="dk1"/>
                </a:solidFill>
              </a:rPr>
              <a:t>Neat, legible writing in blue or black ink OR neatly word-processed with font no bigger than size 14.</a:t>
            </a:r>
            <a:endParaRPr sz="16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i="0" sz="16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4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1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5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4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