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9144000" cx="6858000"/>
  <p:notesSz cx="70104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000000"/>
          </p15:clr>
        </p15:guide>
        <p15:guide id="2" orient="horz" pos="5299">
          <p15:clr>
            <a:srgbClr val="000000"/>
          </p15:clr>
        </p15:guide>
        <p15:guide id="3" orient="horz" pos="461">
          <p15:clr>
            <a:srgbClr val="000000"/>
          </p15:clr>
        </p15:guide>
        <p15:guide id="4" orient="horz" pos="643">
          <p15:clr>
            <a:srgbClr val="000000"/>
          </p15:clr>
        </p15:guide>
        <p15:guide id="5" orient="horz" pos="5117">
          <p15:clr>
            <a:srgbClr val="000000"/>
          </p15:clr>
        </p15:guide>
        <p15:guide id="6" pos="2160">
          <p15:clr>
            <a:srgbClr val="000000"/>
          </p15:clr>
        </p15:guide>
        <p15:guide id="7" pos="255">
          <p15:clr>
            <a:srgbClr val="000000"/>
          </p15:clr>
        </p15:guide>
        <p15:guide id="8" pos="4065">
          <p15:clr>
            <a:srgbClr val="000000"/>
          </p15:clr>
        </p15:guide>
        <p15:guide id="9" pos="357">
          <p15:clr>
            <a:srgbClr val="000000"/>
          </p15:clr>
        </p15:guide>
        <p15:guide id="10" pos="3963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7" roundtripDataSignature="AMtx7mgrAF6VrkovVXdRfSZ0l7Rq3vDJH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5299" orient="horz"/>
        <p:guide pos="461" orient="horz"/>
        <p:guide pos="643" orient="horz"/>
        <p:guide pos="5117" orient="horz"/>
        <p:guide pos="2160"/>
        <p:guide pos="255"/>
        <p:guide pos="4065"/>
        <p:guide pos="357"/>
        <p:guide pos="396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337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328862" y="1162050"/>
            <a:ext cx="23526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337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g12634cf12ca_0_22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" name="Google Shape;17;g12634cf12ca_0_22:notes"/>
          <p:cNvSpPr/>
          <p:nvPr>
            <p:ph idx="2" type="sldImg"/>
          </p:nvPr>
        </p:nvSpPr>
        <p:spPr>
          <a:xfrm>
            <a:off x="2328863" y="1162050"/>
            <a:ext cx="23526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>
            <p:ph type="title"/>
          </p:nvPr>
        </p:nvSpPr>
        <p:spPr>
          <a:xfrm>
            <a:off x="342899" y="638527"/>
            <a:ext cx="6165056" cy="1325741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42900" y="584200"/>
            <a:ext cx="6165850" cy="7943850"/>
          </a:xfrm>
          <a:prstGeom prst="roundRect">
            <a:avLst>
              <a:gd fmla="val 572" name="adj"/>
            </a:avLst>
          </a:prstGeom>
          <a:solidFill>
            <a:schemeClr val="lt1">
              <a:alpha val="88235"/>
            </a:schemeClr>
          </a:solidFill>
          <a:ln cap="rnd" cmpd="sng" w="254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2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9FFE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g12634cf12ca_0_22"/>
          <p:cNvSpPr txBox="1"/>
          <p:nvPr/>
        </p:nvSpPr>
        <p:spPr>
          <a:xfrm>
            <a:off x="376250" y="2139950"/>
            <a:ext cx="6105600" cy="9540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Link to learning</a:t>
            </a: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Last half term we were developing our electronic drawing skills by using google draw. 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g12634cf12ca_0_22"/>
          <p:cNvSpPr txBox="1"/>
          <p:nvPr/>
        </p:nvSpPr>
        <p:spPr>
          <a:xfrm>
            <a:off x="363650" y="3190448"/>
            <a:ext cx="6130800" cy="15093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000000"/>
                </a:solidFill>
              </a:rPr>
              <a:t>Task:</a:t>
            </a:r>
            <a:endParaRPr b="1" i="0" sz="1600" u="sng" cap="none" strike="noStrike">
              <a:solidFill>
                <a:srgbClr val="000000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i="0" lang="en-US" sz="1600" u="none" cap="none" strike="noStrike">
                <a:solidFill>
                  <a:srgbClr val="000000"/>
                </a:solidFill>
              </a:rPr>
              <a:t>To create a step by step guide for a Year 5 pupil about how to use google draw. Your step by step guide should be to create a picture of your chosen animal. </a:t>
            </a:r>
            <a:endParaRPr i="0" sz="1600" u="none" cap="none" strike="noStrike">
              <a:solidFill>
                <a:srgbClr val="000000"/>
              </a:solidFill>
            </a:endParaRPr>
          </a:p>
        </p:txBody>
      </p:sp>
      <p:sp>
        <p:nvSpPr>
          <p:cNvPr id="21" name="Google Shape;21;g12634cf12ca_0_22"/>
          <p:cNvSpPr txBox="1"/>
          <p:nvPr/>
        </p:nvSpPr>
        <p:spPr>
          <a:xfrm>
            <a:off x="4857750" y="8221650"/>
            <a:ext cx="1890600" cy="8319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rgbClr val="23A7F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Due date</a:t>
            </a: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Monday 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en-US" sz="1600">
                <a:solidFill>
                  <a:schemeClr val="dk1"/>
                </a:solidFill>
              </a:rPr>
              <a:t>2nd</a:t>
            </a: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May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" name="Google Shape;22;g12634cf12ca_0_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6237" y="555625"/>
            <a:ext cx="1008062" cy="1008062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g12634cf12ca_0_22"/>
          <p:cNvSpPr txBox="1"/>
          <p:nvPr/>
        </p:nvSpPr>
        <p:spPr>
          <a:xfrm>
            <a:off x="350837" y="587375"/>
            <a:ext cx="6156300" cy="954000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Enrichment Homework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Summer 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g12634cf12ca_0_22"/>
          <p:cNvSpPr txBox="1"/>
          <p:nvPr/>
        </p:nvSpPr>
        <p:spPr>
          <a:xfrm>
            <a:off x="350837" y="1585912"/>
            <a:ext cx="3078300" cy="3684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Year Group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    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g12634cf12ca_0_22"/>
          <p:cNvSpPr txBox="1"/>
          <p:nvPr/>
        </p:nvSpPr>
        <p:spPr>
          <a:xfrm>
            <a:off x="3489325" y="1595437"/>
            <a:ext cx="3024300" cy="3699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Subject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  Computing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g12634cf12ca_0_22"/>
          <p:cNvSpPr txBox="1"/>
          <p:nvPr/>
        </p:nvSpPr>
        <p:spPr>
          <a:xfrm>
            <a:off x="350837" y="4832350"/>
            <a:ext cx="6130800" cy="33543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Expectations</a:t>
            </a:r>
            <a:r>
              <a:rPr b="1" i="0" lang="en-US" sz="1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    You must include:</a:t>
            </a:r>
            <a:endParaRPr b="0" i="0" sz="16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omic Sans MS"/>
              <a:buChar char="●"/>
            </a:pPr>
            <a:r>
              <a:rPr b="0" i="0" lang="en-US" sz="16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screenshots of how to do each step </a:t>
            </a:r>
            <a:endParaRPr b="0" i="0" sz="16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omic Sans MS"/>
              <a:buChar char="●"/>
            </a:pPr>
            <a:r>
              <a:rPr b="0" i="0" lang="en-US" sz="16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written instructions of how to do each step</a:t>
            </a:r>
            <a:endParaRPr b="0" i="0" sz="16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omic Sans MS"/>
              <a:buChar char="●"/>
            </a:pPr>
            <a:r>
              <a:rPr b="0" i="0" lang="en-US" sz="16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an explanation of why you have chosen to create that particular animal </a:t>
            </a:r>
            <a:endParaRPr b="0" i="0" sz="16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omic Sans MS"/>
              <a:buChar char="●"/>
            </a:pPr>
            <a:r>
              <a:rPr b="0" i="0" lang="en-US" sz="16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your instructions need to be clear and easy to follow</a:t>
            </a:r>
            <a:endParaRPr b="0" i="0" sz="16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omic Sans MS"/>
              <a:buChar char="●"/>
            </a:pPr>
            <a:r>
              <a:rPr b="0" i="0" lang="en-US" sz="16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your text must be size 14</a:t>
            </a:r>
            <a:endParaRPr b="0" i="0" sz="16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30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omic Sans MS"/>
              <a:buChar char="●"/>
            </a:pPr>
            <a:r>
              <a:rPr b="0" i="0" lang="en-US" sz="16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a print out of your work and glue it into your enrichment book. </a:t>
            </a:r>
            <a:endParaRPr b="0" i="0" sz="16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6731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3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Annabelle Grey</dc:creator>
</cp:coreProperties>
</file>