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grAF6VrkovVXdRfSZ0l7Rq3vDJ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12634cf12ca_0_22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" name="Google Shape;17;g12634cf12ca_0_22:notes"/>
          <p:cNvSpPr/>
          <p:nvPr>
            <p:ph idx="2" type="sldImg"/>
          </p:nvPr>
        </p:nvSpPr>
        <p:spPr>
          <a:xfrm>
            <a:off x="2328863" y="1162050"/>
            <a:ext cx="23526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8235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12634cf12ca_0_22"/>
          <p:cNvSpPr txBox="1"/>
          <p:nvPr/>
        </p:nvSpPr>
        <p:spPr>
          <a:xfrm>
            <a:off x="376250" y="2139950"/>
            <a:ext cx="6105600" cy="95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Last half term we were developing our electronic drawing skills by using google draw. 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g12634cf12ca_0_22"/>
          <p:cNvSpPr txBox="1"/>
          <p:nvPr/>
        </p:nvSpPr>
        <p:spPr>
          <a:xfrm>
            <a:off x="363650" y="3190448"/>
            <a:ext cx="6130800" cy="1509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</a:rPr>
              <a:t>Task:</a:t>
            </a:r>
            <a:endParaRPr b="1" i="0" sz="1600" u="sng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i="0" lang="en-US" sz="1600" u="none" cap="none" strike="noStrike">
                <a:solidFill>
                  <a:srgbClr val="000000"/>
                </a:solidFill>
              </a:rPr>
              <a:t>To create a step by step guide for a Year 5 pupil about how to use google draw. Your step by step guide should be to create a picture of your chosen animal. </a:t>
            </a:r>
            <a:endParaRPr i="0" sz="1600" u="none" cap="none" strike="noStrike">
              <a:solidFill>
                <a:srgbClr val="000000"/>
              </a:solidFill>
            </a:endParaRPr>
          </a:p>
        </p:txBody>
      </p:sp>
      <p:sp>
        <p:nvSpPr>
          <p:cNvPr id="21" name="Google Shape;21;g12634cf12ca_0_22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600">
                <a:solidFill>
                  <a:schemeClr val="dk1"/>
                </a:solidFill>
              </a:rPr>
              <a:t>2nd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May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Google Shape;22;g12634cf12ca_0_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g12634cf12ca_0_22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Summer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g12634cf12ca_0_22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  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g12634cf12ca_0_22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Computing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g12634cf12ca_0_22"/>
          <p:cNvSpPr txBox="1"/>
          <p:nvPr/>
        </p:nvSpPr>
        <p:spPr>
          <a:xfrm>
            <a:off x="350837" y="4832350"/>
            <a:ext cx="6130800" cy="3354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You must include:</a:t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mic Sans MS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screenshots of how to do each step </a:t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mic Sans MS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written instructions of how to do each step</a:t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mic Sans MS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an explanation of why you have chosen to create that particular animal </a:t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mic Sans MS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your instructions need to be clear and easy to follow</a:t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mic Sans MS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your text must be size 14</a:t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mic Sans MS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 print out of your work and glue it into your enrichment book. </a:t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6731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