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ixiZiIv0MYpFFwK3rsITveZ9q2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11f94bbabeb_0_22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g11f94bbabeb_0_22:notes"/>
          <p:cNvSpPr/>
          <p:nvPr>
            <p:ph idx="2" type="sldImg"/>
          </p:nvPr>
        </p:nvSpPr>
        <p:spPr>
          <a:xfrm>
            <a:off x="2328863" y="1162050"/>
            <a:ext cx="23526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843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11f94bbabeb_0_22"/>
          <p:cNvSpPr txBox="1"/>
          <p:nvPr/>
        </p:nvSpPr>
        <p:spPr>
          <a:xfrm>
            <a:off x="376250" y="2063750"/>
            <a:ext cx="6105600" cy="9540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term we are going to be developing the children’s knowledge about pasta and making a range of dishes that use pasta.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g11f94bbabeb_0_22"/>
          <p:cNvSpPr txBox="1"/>
          <p:nvPr/>
        </p:nvSpPr>
        <p:spPr>
          <a:xfrm>
            <a:off x="350825" y="3113925"/>
            <a:ext cx="6130800" cy="3327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</a:rPr>
              <a:t>Your Task:</a:t>
            </a:r>
            <a:endParaRPr b="1" i="0" sz="1600" u="sng" cap="none" strike="noStrike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Using one of your favourite pasta meals; create an information guide about the different ingredients and skills, include: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list of ingredients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source of the ingredients e.g. reared, grown, caught, processes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characteristics of the ingredients (why is it included)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nutritional information about the ingredients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skills needed to create the dish e.g. frying, boiling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Also create your dish at home for your family to eat remember to take pictures of you making the dish, eating the dish and cleaning up afterwards.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g11f94bbabeb_0_22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Monday </a:t>
            </a:r>
            <a:endParaRPr sz="1600"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lang="en-US" sz="1600">
                <a:solidFill>
                  <a:schemeClr val="dk1"/>
                </a:solidFill>
              </a:rPr>
              <a:t>22nd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May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g11f94bbabeb_0_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g11f94bbabeb_0_22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Summer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g11f94bbabeb_0_22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 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g11f94bbabeb_0_22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Food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g11f94bbabeb_0_22"/>
          <p:cNvSpPr txBox="1"/>
          <p:nvPr/>
        </p:nvSpPr>
        <p:spPr>
          <a:xfrm>
            <a:off x="350825" y="6614588"/>
            <a:ext cx="6130800" cy="1434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More than an A4 page of work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if handwriting in neat legible handwriting, if typed in font size 14.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work to be clear, concise and organised appropriately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