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6.xml"/>
  <Override ContentType="application/vnd.openxmlformats-officedocument.presentationml.slideMaster+xml" PartName="/ppt/slideMasters/slideMaster5.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7.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0" r:id="rId5"/>
    <p:sldMasterId id="2147483651" r:id="rId6"/>
    <p:sldMasterId id="2147483653" r:id="rId7"/>
    <p:sldMasterId id="2147483655" r:id="rId8"/>
    <p:sldMasterId id="2147483657" r:id="rId9"/>
  </p:sldMasterIdLst>
  <p:notesMasterIdLst>
    <p:notesMasterId r:id="rId10"/>
  </p:notesMasterIdLst>
  <p:sldIdLst>
    <p:sldId id="256" r:id="rId11"/>
  </p:sldIdLst>
  <p:sldSz cy="9144000" cx="6858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orient="horz" pos="5299">
          <p15:clr>
            <a:srgbClr val="000000"/>
          </p15:clr>
        </p15:guide>
        <p15:guide id="3" orient="horz" pos="461">
          <p15:clr>
            <a:srgbClr val="000000"/>
          </p15:clr>
        </p15:guide>
        <p15:guide id="4" orient="horz" pos="643">
          <p15:clr>
            <a:srgbClr val="000000"/>
          </p15:clr>
        </p15:guide>
        <p15:guide id="5" orient="horz" pos="5117">
          <p15:clr>
            <a:srgbClr val="000000"/>
          </p15:clr>
        </p15:guide>
        <p15:guide id="6" pos="2160">
          <p15:clr>
            <a:srgbClr val="000000"/>
          </p15:clr>
        </p15:guide>
        <p15:guide id="7" pos="255">
          <p15:clr>
            <a:srgbClr val="000000"/>
          </p15:clr>
        </p15:guide>
        <p15:guide id="8" pos="4065">
          <p15:clr>
            <a:srgbClr val="000000"/>
          </p15:clr>
        </p15:guide>
        <p15:guide id="9" pos="357">
          <p15:clr>
            <a:srgbClr val="000000"/>
          </p15:clr>
        </p15:guide>
        <p15:guide id="10" pos="3963">
          <p15:clr>
            <a:srgbClr val="000000"/>
          </p15:clr>
        </p15:guide>
      </p15:sldGuideLst>
    </p:ext>
    <p:ext uri="http://customooxmlschemas.google.com/">
      <go:slidesCustomData xmlns:go="http://customooxmlschemas.google.com/" r:id="rId12" roundtripDataSignature="AMtx7mil4PtRpNSKGH5NJiqMf3MGEo0dN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5299" orient="horz"/>
        <p:guide pos="461" orient="horz"/>
        <p:guide pos="643" orient="horz"/>
        <p:guide pos="5117" orient="horz"/>
        <p:guide pos="2160"/>
        <p:guide pos="255"/>
        <p:guide pos="4065"/>
        <p:guide pos="357"/>
        <p:guide pos="3963"/>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1.xml"/><Relationship Id="rId10" Type="http://schemas.openxmlformats.org/officeDocument/2006/relationships/notesMaster" Target="notesMasters/notesMaster1.xml"/><Relationship Id="rId12" Type="http://customschemas.google.com/relationships/presentationmetadata" Target="metadata"/><Relationship Id="rId9" Type="http://schemas.openxmlformats.org/officeDocument/2006/relationships/slideMaster" Target="slideMasters/slideMaster6.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slideMaster" Target="slideMasters/slideMaster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6725"/>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970337" y="0"/>
            <a:ext cx="3038475" cy="466725"/>
          </a:xfrm>
          <a:prstGeom prst="rect">
            <a:avLst/>
          </a:prstGeom>
          <a:noFill/>
          <a:ln>
            <a:noFill/>
          </a:ln>
        </p:spPr>
        <p:txBody>
          <a:bodyPr anchorCtr="0" anchor="t" bIns="46575" lIns="93175" spcFirstLastPara="1" rIns="93175" wrap="square" tIns="4657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2328862" y="1162050"/>
            <a:ext cx="23526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701675" y="4473575"/>
            <a:ext cx="5607050" cy="3660775"/>
          </a:xfrm>
          <a:prstGeom prst="rect">
            <a:avLst/>
          </a:prstGeom>
          <a:noFill/>
          <a:ln>
            <a:noFill/>
          </a:ln>
        </p:spPr>
        <p:txBody>
          <a:bodyPr anchorCtr="0" anchor="t" bIns="46575" lIns="93175" spcFirstLastPara="1" rIns="93175" wrap="square" tIns="46575">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829675"/>
            <a:ext cx="3038475" cy="466725"/>
          </a:xfrm>
          <a:prstGeom prst="rect">
            <a:avLst/>
          </a:prstGeom>
          <a:noFill/>
          <a:ln>
            <a:noFill/>
          </a:ln>
        </p:spPr>
        <p:txBody>
          <a:bodyPr anchorCtr="0" anchor="b"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970337" y="8829675"/>
            <a:ext cx="3038475" cy="466725"/>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p1:notes"/>
          <p:cNvSpPr txBox="1"/>
          <p:nvPr>
            <p:ph idx="1" type="body"/>
          </p:nvPr>
        </p:nvSpPr>
        <p:spPr>
          <a:xfrm>
            <a:off x="701675" y="4473575"/>
            <a:ext cx="5607050" cy="3660775"/>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46" name="Google Shape;46;p1:notes"/>
          <p:cNvSpPr/>
          <p:nvPr>
            <p:ph idx="2" type="sldImg"/>
          </p:nvPr>
        </p:nvSpPr>
        <p:spPr>
          <a:xfrm>
            <a:off x="2328863" y="1162050"/>
            <a:ext cx="23526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3" name="Shape 13"/>
        <p:cNvGrpSpPr/>
        <p:nvPr/>
      </p:nvGrpSpPr>
      <p:grpSpPr>
        <a:xfrm>
          <a:off x="0" y="0"/>
          <a:ext cx="0" cy="0"/>
          <a:chOff x="0" y="0"/>
          <a:chExt cx="0" cy="0"/>
        </a:xfrm>
      </p:grpSpPr>
      <p:sp>
        <p:nvSpPr>
          <p:cNvPr id="14" name="Google Shape;14;p3"/>
          <p:cNvSpPr/>
          <p:nvPr>
            <p:ph type="title"/>
          </p:nvPr>
        </p:nvSpPr>
        <p:spPr>
          <a:xfrm>
            <a:off x="342899" y="638527"/>
            <a:ext cx="6165056" cy="1325741"/>
          </a:xfrm>
          <a:prstGeom prst="roundRect">
            <a:avLst>
              <a:gd fmla="val 2082" name="adj"/>
            </a:avLst>
          </a:prstGeom>
          <a:noFill/>
          <a:ln>
            <a:noFill/>
          </a:ln>
        </p:spPr>
        <p:txBody>
          <a:bodyPr anchorCtr="1" anchor="ctr" bIns="252000" lIns="252000" spcFirstLastPara="1" rIns="252000" wrap="square" tIns="252000">
            <a:noAutofit/>
          </a:bodyPr>
          <a:lstStyle>
            <a:lvl1pPr lvl="0" algn="l">
              <a:lnSpc>
                <a:spcPct val="90000"/>
              </a:lnSpc>
              <a:spcBef>
                <a:spcPts val="0"/>
              </a:spcBef>
              <a:spcAft>
                <a:spcPts val="0"/>
              </a:spcAft>
              <a:buSzPts val="1400"/>
              <a:buNone/>
              <a:defRPr>
                <a:latin typeface="Arial"/>
                <a:ea typeface="Arial"/>
                <a:cs typeface="Arial"/>
                <a:sym typeface="Aria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22" name="Shape 22"/>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with Box">
  <p:cSld name="Title Slide with Box">
    <p:spTree>
      <p:nvGrpSpPr>
        <p:cNvPr id="28" name="Shape 28"/>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ims Slide">
  <p:cSld name="Aims Slide">
    <p:spTree>
      <p:nvGrpSpPr>
        <p:cNvPr id="37" name="Shape 37"/>
        <p:cNvGrpSpPr/>
        <p:nvPr/>
      </p:nvGrpSpPr>
      <p:grpSpPr>
        <a:xfrm>
          <a:off x="0" y="0"/>
          <a:ext cx="0" cy="0"/>
          <a:chOff x="0" y="0"/>
          <a:chExt cx="0" cy="0"/>
        </a:xfrm>
      </p:grpSpPr>
      <p:sp>
        <p:nvSpPr>
          <p:cNvPr id="38" name="Google Shape;38;p10"/>
          <p:cNvSpPr/>
          <p:nvPr>
            <p:ph idx="1" type="body"/>
          </p:nvPr>
        </p:nvSpPr>
        <p:spPr>
          <a:xfrm>
            <a:off x="471488" y="1503680"/>
            <a:ext cx="5915025" cy="1879600"/>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algn="l">
              <a:lnSpc>
                <a:spcPct val="90000"/>
              </a:lnSpc>
              <a:spcBef>
                <a:spcPts val="1000"/>
              </a:spcBef>
              <a:spcAft>
                <a:spcPts val="0"/>
              </a:spcAft>
              <a:buClr>
                <a:srgbClr val="1C1C1C"/>
              </a:buClr>
              <a:buSzPts val="1800"/>
              <a:buChar char="•"/>
              <a:defRPr sz="1665">
                <a:latin typeface="Arial"/>
                <a:ea typeface="Arial"/>
                <a:cs typeface="Arial"/>
                <a:sym typeface="Arial"/>
              </a:defRPr>
            </a:lvl1pPr>
            <a:lvl2pPr indent="-330200" lvl="1" marL="914400" algn="l">
              <a:lnSpc>
                <a:spcPct val="90000"/>
              </a:lnSpc>
              <a:spcBef>
                <a:spcPts val="500"/>
              </a:spcBef>
              <a:spcAft>
                <a:spcPts val="0"/>
              </a:spcAft>
              <a:buClr>
                <a:srgbClr val="1C1C1C"/>
              </a:buClr>
              <a:buSzPts val="1600"/>
              <a:buChar char="•"/>
              <a:defRPr sz="1480"/>
            </a:lvl2pPr>
            <a:lvl3pPr indent="-342900" lvl="2" marL="1371600" algn="l">
              <a:lnSpc>
                <a:spcPct val="90000"/>
              </a:lnSpc>
              <a:spcBef>
                <a:spcPts val="500"/>
              </a:spcBef>
              <a:spcAft>
                <a:spcPts val="0"/>
              </a:spcAft>
              <a:buClr>
                <a:srgbClr val="1C1C1C"/>
              </a:buClr>
              <a:buSzPts val="1800"/>
              <a:buChar char="•"/>
              <a:defRPr/>
            </a:lvl3pPr>
            <a:lvl4pPr indent="-342900" lvl="3" marL="1828800" algn="l">
              <a:lnSpc>
                <a:spcPct val="90000"/>
              </a:lnSpc>
              <a:spcBef>
                <a:spcPts val="500"/>
              </a:spcBef>
              <a:spcAft>
                <a:spcPts val="0"/>
              </a:spcAft>
              <a:buClr>
                <a:srgbClr val="1C1C1C"/>
              </a:buClr>
              <a:buSzPts val="1800"/>
              <a:buChar char="•"/>
              <a:defRPr/>
            </a:lvl4pPr>
            <a:lvl5pPr indent="-342900" lvl="4" marL="2286000" algn="l">
              <a:lnSpc>
                <a:spcPct val="90000"/>
              </a:lnSpc>
              <a:spcBef>
                <a:spcPts val="500"/>
              </a:spcBef>
              <a:spcAft>
                <a:spcPts val="0"/>
              </a:spcAft>
              <a:buClr>
                <a:srgbClr val="1C1C1C"/>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d Slide">
  <p:cSld name="End Slide">
    <p:spTree>
      <p:nvGrpSpPr>
        <p:cNvPr id="43" name="Shape 43"/>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5.jpg"/><Relationship Id="rId2" Type="http://schemas.openxmlformats.org/officeDocument/2006/relationships/slideLayout" Target="../slideLayouts/slideLayout1.xml"/><Relationship Id="rId3"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5.jpg"/><Relationship Id="rId2" Type="http://schemas.openxmlformats.org/officeDocument/2006/relationships/theme" Target="../theme/theme7.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7.jpg"/><Relationship Id="rId2" Type="http://schemas.openxmlformats.org/officeDocument/2006/relationships/image" Target="../media/image1.png"/><Relationship Id="rId3" Type="http://schemas.openxmlformats.org/officeDocument/2006/relationships/slideLayout" Target="../slideLayouts/slideLayout2.xml"/><Relationship Id="rId4" Type="http://schemas.openxmlformats.org/officeDocument/2006/relationships/theme" Target="../theme/theme4.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5.jpg"/><Relationship Id="rId2" Type="http://schemas.openxmlformats.org/officeDocument/2006/relationships/image" Target="../media/image1.png"/><Relationship Id="rId3" Type="http://schemas.openxmlformats.org/officeDocument/2006/relationships/slideLayout" Target="../slideLayouts/slideLayout3.xml"/><Relationship Id="rId4" Type="http://schemas.openxmlformats.org/officeDocument/2006/relationships/theme" Target="../theme/theme3.xml"/></Relationships>
</file>

<file path=ppt/slideMasters/_rels/slideMaster5.xml.rels><?xml version="1.0" encoding="UTF-8" standalone="yes"?><Relationships xmlns="http://schemas.openxmlformats.org/package/2006/relationships"><Relationship Id="rId1" Type="http://schemas.openxmlformats.org/officeDocument/2006/relationships/image" Target="../media/image5.jpg"/><Relationship Id="rId2" Type="http://schemas.openxmlformats.org/officeDocument/2006/relationships/slideLayout" Target="../slideLayouts/slideLayout4.xml"/><Relationship Id="rId3" Type="http://schemas.openxmlformats.org/officeDocument/2006/relationships/theme" Target="../theme/theme6.xml"/></Relationships>
</file>

<file path=ppt/slideMasters/_rels/slideMaster6.xml.rels><?xml version="1.0" encoding="UTF-8" standalone="yes"?><Relationships xmlns="http://schemas.openxmlformats.org/package/2006/relationships"><Relationship Id="rId1" Type="http://schemas.openxmlformats.org/officeDocument/2006/relationships/image" Target="../media/image4.jpg"/><Relationship Id="rId2" Type="http://schemas.openxmlformats.org/officeDocument/2006/relationships/image" Target="../media/image1.png"/><Relationship Id="rId3" Type="http://schemas.openxmlformats.org/officeDocument/2006/relationships/slideLayout" Target="../slideLayouts/slideLayout5.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2"/>
          <p:cNvSpPr/>
          <p:nvPr/>
        </p:nvSpPr>
        <p:spPr>
          <a:xfrm>
            <a:off x="342900" y="584200"/>
            <a:ext cx="6165850" cy="7943850"/>
          </a:xfrm>
          <a:prstGeom prst="roundRect">
            <a:avLst>
              <a:gd fmla="val 572" name="adj"/>
            </a:avLst>
          </a:prstGeom>
          <a:solidFill>
            <a:schemeClr val="lt1">
              <a:alpha val="88235"/>
            </a:schemeClr>
          </a:solidFill>
          <a:ln cap="rnd"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11" name="Google Shape;11;p2"/>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12" name="Google Shape;12;p2"/>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5" name="Shape 15"/>
        <p:cNvGrpSpPr/>
        <p:nvPr/>
      </p:nvGrpSpPr>
      <p:grpSpPr>
        <a:xfrm>
          <a:off x="0" y="0"/>
          <a:ext cx="0" cy="0"/>
          <a:chOff x="0" y="0"/>
          <a:chExt cx="0" cy="0"/>
        </a:xfrm>
      </p:grpSpPr>
      <p:sp>
        <p:nvSpPr>
          <p:cNvPr id="16" name="Google Shape;16;p4"/>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17" name="Google Shape;17;p4"/>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8" name="Shape 18"/>
        <p:cNvGrpSpPr/>
        <p:nvPr/>
      </p:nvGrpSpPr>
      <p:grpSpPr>
        <a:xfrm>
          <a:off x="0" y="0"/>
          <a:ext cx="0" cy="0"/>
          <a:chOff x="0" y="0"/>
          <a:chExt cx="0" cy="0"/>
        </a:xfrm>
      </p:grpSpPr>
      <p:pic>
        <p:nvPicPr>
          <p:cNvPr id="19" name="Google Shape;19;p5"/>
          <p:cNvPicPr preferRelativeResize="0"/>
          <p:nvPr/>
        </p:nvPicPr>
        <p:blipFill rotWithShape="1">
          <a:blip r:embed="rId2">
            <a:alphaModFix/>
          </a:blip>
          <a:srcRect b="0" l="0" r="0" t="0"/>
          <a:stretch/>
        </p:blipFill>
        <p:spPr>
          <a:xfrm>
            <a:off x="6392862" y="8261350"/>
            <a:ext cx="431800" cy="774700"/>
          </a:xfrm>
          <a:prstGeom prst="rect">
            <a:avLst/>
          </a:prstGeom>
          <a:noFill/>
          <a:ln>
            <a:noFill/>
          </a:ln>
        </p:spPr>
      </p:pic>
      <p:sp>
        <p:nvSpPr>
          <p:cNvPr id="20" name="Google Shape;20;p5"/>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21" name="Google Shape;21;p5"/>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2"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3" name="Shape 23"/>
        <p:cNvGrpSpPr/>
        <p:nvPr/>
      </p:nvGrpSpPr>
      <p:grpSpPr>
        <a:xfrm>
          <a:off x="0" y="0"/>
          <a:ext cx="0" cy="0"/>
          <a:chOff x="0" y="0"/>
          <a:chExt cx="0" cy="0"/>
        </a:xfrm>
      </p:grpSpPr>
      <p:sp>
        <p:nvSpPr>
          <p:cNvPr id="24" name="Google Shape;24;p7"/>
          <p:cNvSpPr/>
          <p:nvPr/>
        </p:nvSpPr>
        <p:spPr>
          <a:xfrm>
            <a:off x="342900" y="584200"/>
            <a:ext cx="6165850" cy="7943850"/>
          </a:xfrm>
          <a:prstGeom prst="roundRect">
            <a:avLst>
              <a:gd fmla="val 572" name="adj"/>
            </a:avLst>
          </a:prstGeom>
          <a:solidFill>
            <a:schemeClr val="lt1">
              <a:alpha val="88235"/>
            </a:schemeClr>
          </a:solidFill>
          <a:ln cap="rnd"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pic>
        <p:nvPicPr>
          <p:cNvPr id="25" name="Google Shape;25;p7"/>
          <p:cNvPicPr preferRelativeResize="0"/>
          <p:nvPr/>
        </p:nvPicPr>
        <p:blipFill rotWithShape="1">
          <a:blip r:embed="rId2">
            <a:alphaModFix/>
          </a:blip>
          <a:srcRect b="0" l="0" r="0" t="0"/>
          <a:stretch/>
        </p:blipFill>
        <p:spPr>
          <a:xfrm>
            <a:off x="6054725" y="7645400"/>
            <a:ext cx="431800" cy="774700"/>
          </a:xfrm>
          <a:prstGeom prst="rect">
            <a:avLst/>
          </a:prstGeom>
          <a:noFill/>
          <a:ln>
            <a:noFill/>
          </a:ln>
        </p:spPr>
      </p:pic>
      <p:sp>
        <p:nvSpPr>
          <p:cNvPr id="26" name="Google Shape;26;p7"/>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27" name="Google Shape;27;p7"/>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4"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9" name="Shape 29"/>
        <p:cNvGrpSpPr/>
        <p:nvPr/>
      </p:nvGrpSpPr>
      <p:grpSpPr>
        <a:xfrm>
          <a:off x="0" y="0"/>
          <a:ext cx="0" cy="0"/>
          <a:chOff x="0" y="0"/>
          <a:chExt cx="0" cy="0"/>
        </a:xfrm>
      </p:grpSpPr>
      <p:sp>
        <p:nvSpPr>
          <p:cNvPr id="30" name="Google Shape;30;p9"/>
          <p:cNvSpPr/>
          <p:nvPr/>
        </p:nvSpPr>
        <p:spPr>
          <a:xfrm>
            <a:off x="377825" y="3906837"/>
            <a:ext cx="6102350" cy="4552950"/>
          </a:xfrm>
          <a:prstGeom prst="roundRect">
            <a:avLst>
              <a:gd fmla="val 1384" name="adj"/>
            </a:avLst>
          </a:prstGeom>
          <a:solidFill>
            <a:srgbClr val="FFF9E7"/>
          </a:solidFill>
          <a:ln cap="rnd" cmpd="sng" w="25400">
            <a:solidFill>
              <a:srgbClr val="FEFBD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31" name="Google Shape;31;p9"/>
          <p:cNvSpPr/>
          <p:nvPr/>
        </p:nvSpPr>
        <p:spPr>
          <a:xfrm>
            <a:off x="377825" y="684212"/>
            <a:ext cx="6102350" cy="2922587"/>
          </a:xfrm>
          <a:prstGeom prst="roundRect">
            <a:avLst>
              <a:gd fmla="val 1384" name="adj"/>
            </a:avLst>
          </a:prstGeom>
          <a:solidFill>
            <a:srgbClr val="FFF9E7"/>
          </a:solidFill>
          <a:ln cap="rnd" cmpd="sng" w="25400">
            <a:solidFill>
              <a:srgbClr val="FEFBD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32" name="Google Shape;32;p9"/>
          <p:cNvSpPr txBox="1"/>
          <p:nvPr/>
        </p:nvSpPr>
        <p:spPr>
          <a:xfrm>
            <a:off x="471487" y="4095750"/>
            <a:ext cx="5915025" cy="719137"/>
          </a:xfrm>
          <a:prstGeom prst="rect">
            <a:avLst/>
          </a:prstGeom>
          <a:noFill/>
          <a:ln>
            <a:noFill/>
          </a:ln>
        </p:spPr>
        <p:txBody>
          <a:bodyPr anchorCtr="1" anchor="ctr" bIns="0" lIns="0" spcFirstLastPara="1" rIns="0" wrap="square" tIns="0">
            <a:noAutofit/>
          </a:bodyPr>
          <a:lstStyle/>
          <a:p>
            <a:pPr indent="0" lvl="0" marL="0" marR="0" rtl="0" algn="l">
              <a:lnSpc>
                <a:spcPct val="90000"/>
              </a:lnSpc>
              <a:spcBef>
                <a:spcPts val="0"/>
              </a:spcBef>
              <a:spcAft>
                <a:spcPts val="0"/>
              </a:spcAft>
              <a:buClr>
                <a:schemeClr val="dk1"/>
              </a:buClr>
              <a:buSzPts val="3600"/>
              <a:buFont typeface="Arial"/>
              <a:buNone/>
            </a:pPr>
            <a:r>
              <a:rPr b="1" i="0" lang="en-US" sz="3600" u="none" cap="none" strike="noStrike">
                <a:solidFill>
                  <a:schemeClr val="dk1"/>
                </a:solidFill>
                <a:latin typeface="Arial"/>
                <a:ea typeface="Arial"/>
                <a:cs typeface="Arial"/>
                <a:sym typeface="Arial"/>
              </a:rPr>
              <a:t>Success Criteria</a:t>
            </a:r>
            <a:endParaRPr b="0" i="0" sz="1400" u="none" cap="none" strike="noStrike">
              <a:solidFill>
                <a:srgbClr val="000000"/>
              </a:solidFill>
              <a:latin typeface="Arial"/>
              <a:ea typeface="Arial"/>
              <a:cs typeface="Arial"/>
              <a:sym typeface="Arial"/>
            </a:endParaRPr>
          </a:p>
        </p:txBody>
      </p:sp>
      <p:sp>
        <p:nvSpPr>
          <p:cNvPr id="33" name="Google Shape;33;p9"/>
          <p:cNvSpPr txBox="1"/>
          <p:nvPr/>
        </p:nvSpPr>
        <p:spPr>
          <a:xfrm>
            <a:off x="471487" y="979487"/>
            <a:ext cx="5915025" cy="720725"/>
          </a:xfrm>
          <a:prstGeom prst="rect">
            <a:avLst/>
          </a:prstGeom>
          <a:noFill/>
          <a:ln>
            <a:noFill/>
          </a:ln>
        </p:spPr>
        <p:txBody>
          <a:bodyPr anchorCtr="1" anchor="ctr" bIns="0" lIns="0" spcFirstLastPara="1" rIns="0" wrap="square" tIns="0">
            <a:noAutofit/>
          </a:bodyPr>
          <a:lstStyle/>
          <a:p>
            <a:pPr indent="0" lvl="0" marL="0" marR="0" rtl="0" algn="l">
              <a:lnSpc>
                <a:spcPct val="90000"/>
              </a:lnSpc>
              <a:spcBef>
                <a:spcPts val="0"/>
              </a:spcBef>
              <a:spcAft>
                <a:spcPts val="0"/>
              </a:spcAft>
              <a:buClr>
                <a:schemeClr val="dk1"/>
              </a:buClr>
              <a:buSzPts val="3600"/>
              <a:buFont typeface="Arial"/>
              <a:buNone/>
            </a:pPr>
            <a:r>
              <a:rPr b="1" i="0" lang="en-US" sz="3600" u="none" cap="none" strike="noStrike">
                <a:solidFill>
                  <a:schemeClr val="dk1"/>
                </a:solidFill>
                <a:latin typeface="Arial"/>
                <a:ea typeface="Arial"/>
                <a:cs typeface="Arial"/>
                <a:sym typeface="Arial"/>
              </a:rPr>
              <a:t>Aim</a:t>
            </a:r>
            <a:endParaRPr b="0" i="0" sz="1400" u="none" cap="none" strike="noStrike">
              <a:solidFill>
                <a:srgbClr val="000000"/>
              </a:solidFill>
              <a:latin typeface="Arial"/>
              <a:ea typeface="Arial"/>
              <a:cs typeface="Arial"/>
              <a:sym typeface="Arial"/>
            </a:endParaRPr>
          </a:p>
        </p:txBody>
      </p:sp>
      <p:sp>
        <p:nvSpPr>
          <p:cNvPr id="34" name="Google Shape;34;p9"/>
          <p:cNvSpPr txBox="1"/>
          <p:nvPr/>
        </p:nvSpPr>
        <p:spPr>
          <a:xfrm>
            <a:off x="471487" y="4622800"/>
            <a:ext cx="5915025" cy="1879600"/>
          </a:xfrm>
          <a:prstGeom prst="rect">
            <a:avLst/>
          </a:prstGeom>
          <a:noFill/>
          <a:ln>
            <a:noFill/>
          </a:ln>
        </p:spPr>
        <p:txBody>
          <a:bodyPr anchorCtr="0" anchor="t" bIns="180000" lIns="180000" spcFirstLastPara="1" rIns="252000" wrap="square" tIns="252000">
            <a:noAutofit/>
          </a:bodyPr>
          <a:lstStyle/>
          <a:p>
            <a:pPr indent="-228600" lvl="0" marL="228600" marR="0" rtl="0" algn="l">
              <a:lnSpc>
                <a:spcPct val="90000"/>
              </a:lnSpc>
              <a:spcBef>
                <a:spcPts val="0"/>
              </a:spcBef>
              <a:spcAft>
                <a:spcPts val="0"/>
              </a:spcAft>
              <a:buClr>
                <a:srgbClr val="1C1C1C"/>
              </a:buClr>
              <a:buSzPts val="1800"/>
              <a:buFont typeface="Arial"/>
              <a:buChar char="•"/>
            </a:pPr>
            <a:r>
              <a:rPr b="0" i="0" lang="en-US" sz="1800" u="none" cap="none" strike="noStrike">
                <a:solidFill>
                  <a:srgbClr val="1C1C1C"/>
                </a:solidFill>
                <a:latin typeface="Arial"/>
                <a:ea typeface="Arial"/>
                <a:cs typeface="Arial"/>
                <a:sym typeface="Arial"/>
              </a:rPr>
              <a:t>Statement 1 Lorem ipsum dolor sit amet, consectetur adipiscing elit.</a:t>
            </a:r>
            <a:endParaRPr b="0" i="0" sz="1400" u="none" cap="none" strike="noStrike">
              <a:solidFill>
                <a:srgbClr val="000000"/>
              </a:solidFill>
              <a:latin typeface="Arial"/>
              <a:ea typeface="Arial"/>
              <a:cs typeface="Arial"/>
              <a:sym typeface="Arial"/>
            </a:endParaRPr>
          </a:p>
          <a:p>
            <a:pPr indent="-228600" lvl="0" marL="228600" marR="0" rtl="0" algn="l">
              <a:lnSpc>
                <a:spcPct val="90000"/>
              </a:lnSpc>
              <a:spcBef>
                <a:spcPts val="1000"/>
              </a:spcBef>
              <a:spcAft>
                <a:spcPts val="0"/>
              </a:spcAft>
              <a:buClr>
                <a:srgbClr val="1C1C1C"/>
              </a:buClr>
              <a:buSzPts val="1800"/>
              <a:buFont typeface="Arial"/>
              <a:buChar char="•"/>
            </a:pPr>
            <a:r>
              <a:rPr b="0" i="0" lang="en-US" sz="1800" u="none" cap="none" strike="noStrike">
                <a:solidFill>
                  <a:srgbClr val="1C1C1C"/>
                </a:solidFill>
                <a:latin typeface="Arial"/>
                <a:ea typeface="Arial"/>
                <a:cs typeface="Arial"/>
                <a:sym typeface="Arial"/>
              </a:rPr>
              <a:t>Statement 2</a:t>
            </a:r>
            <a:endParaRPr b="0" i="0" sz="1400" u="none" cap="none" strike="noStrike">
              <a:solidFill>
                <a:srgbClr val="000000"/>
              </a:solidFill>
              <a:latin typeface="Arial"/>
              <a:ea typeface="Arial"/>
              <a:cs typeface="Arial"/>
              <a:sym typeface="Arial"/>
            </a:endParaRPr>
          </a:p>
          <a:p>
            <a:pPr indent="-228600" lvl="1" marL="685800" marR="0" rtl="0" algn="l">
              <a:lnSpc>
                <a:spcPct val="90000"/>
              </a:lnSpc>
              <a:spcBef>
                <a:spcPts val="500"/>
              </a:spcBef>
              <a:spcAft>
                <a:spcPts val="0"/>
              </a:spcAft>
              <a:buClr>
                <a:srgbClr val="1C1C1C"/>
              </a:buClr>
              <a:buSzPts val="1600"/>
              <a:buFont typeface="Arial"/>
              <a:buChar char="•"/>
            </a:pPr>
            <a:r>
              <a:rPr b="0" i="0" lang="en-US" sz="1600" u="none" cap="none" strike="noStrike">
                <a:solidFill>
                  <a:srgbClr val="1C1C1C"/>
                </a:solidFill>
                <a:latin typeface="Arial"/>
                <a:ea typeface="Arial"/>
                <a:cs typeface="Arial"/>
                <a:sym typeface="Arial"/>
              </a:rPr>
              <a:t>Sub statement</a:t>
            </a:r>
            <a:endParaRPr b="0" i="0" sz="1400" u="none" cap="none" strike="noStrike">
              <a:solidFill>
                <a:srgbClr val="000000"/>
              </a:solidFill>
              <a:latin typeface="Arial"/>
              <a:ea typeface="Arial"/>
              <a:cs typeface="Arial"/>
              <a:sym typeface="Arial"/>
            </a:endParaRPr>
          </a:p>
        </p:txBody>
      </p:sp>
      <p:sp>
        <p:nvSpPr>
          <p:cNvPr id="35" name="Google Shape;35;p9"/>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36" name="Google Shape;36;p9"/>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6"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39" name="Shape 39"/>
        <p:cNvGrpSpPr/>
        <p:nvPr/>
      </p:nvGrpSpPr>
      <p:grpSpPr>
        <a:xfrm>
          <a:off x="0" y="0"/>
          <a:ext cx="0" cy="0"/>
          <a:chOff x="0" y="0"/>
          <a:chExt cx="0" cy="0"/>
        </a:xfrm>
      </p:grpSpPr>
      <p:pic>
        <p:nvPicPr>
          <p:cNvPr id="40" name="Google Shape;40;p11"/>
          <p:cNvPicPr preferRelativeResize="0"/>
          <p:nvPr/>
        </p:nvPicPr>
        <p:blipFill rotWithShape="1">
          <a:blip r:embed="rId2">
            <a:alphaModFix/>
          </a:blip>
          <a:srcRect b="0" l="0" r="0" t="0"/>
          <a:stretch/>
        </p:blipFill>
        <p:spPr>
          <a:xfrm>
            <a:off x="6392862" y="8261350"/>
            <a:ext cx="431800" cy="774700"/>
          </a:xfrm>
          <a:prstGeom prst="rect">
            <a:avLst/>
          </a:prstGeom>
          <a:noFill/>
          <a:ln>
            <a:noFill/>
          </a:ln>
        </p:spPr>
      </p:pic>
      <p:sp>
        <p:nvSpPr>
          <p:cNvPr id="41" name="Google Shape;41;p11"/>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42" name="Google Shape;42;p11"/>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8"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FFE1"/>
        </a:solidFill>
      </p:bgPr>
    </p:bg>
    <p:spTree>
      <p:nvGrpSpPr>
        <p:cNvPr id="47" name="Shape 47"/>
        <p:cNvGrpSpPr/>
        <p:nvPr/>
      </p:nvGrpSpPr>
      <p:grpSpPr>
        <a:xfrm>
          <a:off x="0" y="0"/>
          <a:ext cx="0" cy="0"/>
          <a:chOff x="0" y="0"/>
          <a:chExt cx="0" cy="0"/>
        </a:xfrm>
      </p:grpSpPr>
      <p:sp>
        <p:nvSpPr>
          <p:cNvPr id="48" name="Google Shape;48;p1"/>
          <p:cNvSpPr txBox="1"/>
          <p:nvPr/>
        </p:nvSpPr>
        <p:spPr>
          <a:xfrm>
            <a:off x="376250" y="2139950"/>
            <a:ext cx="6105600" cy="831900"/>
          </a:xfrm>
          <a:prstGeom prst="rect">
            <a:avLst/>
          </a:prstGeom>
          <a:no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1C1C1C"/>
              </a:buClr>
              <a:buSzPts val="1600"/>
              <a:buFont typeface="Arial"/>
              <a:buNone/>
            </a:pPr>
            <a:r>
              <a:rPr b="1" i="0" lang="en-US" sz="1600" u="sng" cap="none" strike="noStrike">
                <a:solidFill>
                  <a:srgbClr val="1C1C1C"/>
                </a:solidFill>
                <a:latin typeface="Comic Sans MS"/>
                <a:ea typeface="Comic Sans MS"/>
                <a:cs typeface="Comic Sans MS"/>
                <a:sym typeface="Comic Sans MS"/>
              </a:rPr>
              <a:t>Link to learning</a:t>
            </a:r>
            <a:r>
              <a:rPr b="0" i="0" lang="en-US" sz="1600" u="none" cap="none" strike="noStrike">
                <a:solidFill>
                  <a:srgbClr val="1C1C1C"/>
                </a:solidFill>
                <a:latin typeface="Comic Sans MS"/>
                <a:ea typeface="Comic Sans MS"/>
                <a:cs typeface="Comic Sans MS"/>
                <a:sym typeface="Comic Sans MS"/>
              </a:rPr>
              <a:t>: As we continue our topic on rivers, this homework looks at some of the most important rivers in the world</a:t>
            </a:r>
            <a:endParaRPr b="0" i="0" sz="1200" u="none" cap="none" strike="noStrike">
              <a:solidFill>
                <a:srgbClr val="1C1C1C"/>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49" name="Google Shape;49;p1"/>
          <p:cNvSpPr txBox="1"/>
          <p:nvPr/>
        </p:nvSpPr>
        <p:spPr>
          <a:xfrm>
            <a:off x="363575" y="2778369"/>
            <a:ext cx="6130800" cy="6013939"/>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15000"/>
              </a:lnSpc>
              <a:spcBef>
                <a:spcPts val="1200"/>
              </a:spcBef>
              <a:spcAft>
                <a:spcPts val="0"/>
              </a:spcAft>
              <a:buClr>
                <a:srgbClr val="000000"/>
              </a:buClr>
              <a:buSzPts val="1600"/>
              <a:buFont typeface="Arial"/>
              <a:buNone/>
            </a:pPr>
            <a:r>
              <a:rPr b="1" i="0" lang="en-US" sz="1600" u="sng" cap="none" strike="noStrike">
                <a:solidFill>
                  <a:srgbClr val="000000"/>
                </a:solidFill>
                <a:latin typeface="Arial"/>
                <a:ea typeface="Arial"/>
                <a:cs typeface="Arial"/>
                <a:sym typeface="Arial"/>
              </a:rPr>
              <a:t>Task:</a:t>
            </a:r>
            <a:endParaRPr/>
          </a:p>
          <a:p>
            <a:pPr indent="0" lvl="0" marL="0" marR="0" rtl="0" algn="l">
              <a:lnSpc>
                <a:spcPct val="100000"/>
              </a:lnSpc>
              <a:spcBef>
                <a:spcPts val="1200"/>
              </a:spcBef>
              <a:spcAft>
                <a:spcPts val="0"/>
              </a:spcAft>
              <a:buClr>
                <a:srgbClr val="000000"/>
              </a:buClr>
              <a:buSzPts val="1600"/>
              <a:buFont typeface="Arial"/>
              <a:buNone/>
            </a:pPr>
            <a:r>
              <a:rPr b="0" i="0" lang="en-US" sz="1600" u="none" cap="none" strike="noStrike">
                <a:solidFill>
                  <a:srgbClr val="000000"/>
                </a:solidFill>
                <a:latin typeface="Comic Sans MS"/>
                <a:ea typeface="Comic Sans MS"/>
                <a:cs typeface="Comic Sans MS"/>
                <a:sym typeface="Comic Sans MS"/>
              </a:rPr>
              <a:t>Choose from one of these rivers:</a:t>
            </a:r>
            <a:endParaRPr/>
          </a:p>
          <a:p>
            <a:pPr indent="-285750" lvl="0" marL="285750" marR="0" rtl="0" algn="l">
              <a:lnSpc>
                <a:spcPct val="100000"/>
              </a:lnSpc>
              <a:spcBef>
                <a:spcPts val="1200"/>
              </a:spcBef>
              <a:spcAft>
                <a:spcPts val="0"/>
              </a:spcAft>
              <a:buClr>
                <a:srgbClr val="000000"/>
              </a:buClr>
              <a:buSzPts val="1600"/>
              <a:buFont typeface="Arial"/>
              <a:buChar char="•"/>
            </a:pPr>
            <a:r>
              <a:rPr b="0" i="0" lang="en-US" sz="1600" u="none" cap="none" strike="noStrike">
                <a:solidFill>
                  <a:srgbClr val="000000"/>
                </a:solidFill>
                <a:latin typeface="Comic Sans MS"/>
                <a:ea typeface="Comic Sans MS"/>
                <a:cs typeface="Comic Sans MS"/>
                <a:sym typeface="Comic Sans MS"/>
              </a:rPr>
              <a:t>The Nile</a:t>
            </a:r>
            <a:endParaRPr/>
          </a:p>
          <a:p>
            <a:pPr indent="-285750" lvl="0" marL="285750" marR="0" rtl="0" algn="l">
              <a:lnSpc>
                <a:spcPct val="100000"/>
              </a:lnSpc>
              <a:spcBef>
                <a:spcPts val="1200"/>
              </a:spcBef>
              <a:spcAft>
                <a:spcPts val="0"/>
              </a:spcAft>
              <a:buClr>
                <a:srgbClr val="000000"/>
              </a:buClr>
              <a:buSzPts val="1600"/>
              <a:buFont typeface="Arial"/>
              <a:buChar char="•"/>
            </a:pPr>
            <a:r>
              <a:rPr b="0" i="0" lang="en-US" sz="1600" u="none" cap="none" strike="noStrike">
                <a:solidFill>
                  <a:srgbClr val="000000"/>
                </a:solidFill>
                <a:latin typeface="Comic Sans MS"/>
                <a:ea typeface="Comic Sans MS"/>
                <a:cs typeface="Comic Sans MS"/>
                <a:sym typeface="Comic Sans MS"/>
              </a:rPr>
              <a:t>The Amazon</a:t>
            </a:r>
            <a:endParaRPr/>
          </a:p>
          <a:p>
            <a:pPr indent="-285750" lvl="0" marL="285750" marR="0" rtl="0" algn="l">
              <a:lnSpc>
                <a:spcPct val="100000"/>
              </a:lnSpc>
              <a:spcBef>
                <a:spcPts val="1200"/>
              </a:spcBef>
              <a:spcAft>
                <a:spcPts val="0"/>
              </a:spcAft>
              <a:buClr>
                <a:srgbClr val="000000"/>
              </a:buClr>
              <a:buSzPts val="1600"/>
              <a:buFont typeface="Arial"/>
              <a:buChar char="•"/>
            </a:pPr>
            <a:r>
              <a:rPr b="0" i="0" lang="en-US" sz="1600" u="none" cap="none" strike="noStrike">
                <a:solidFill>
                  <a:srgbClr val="000000"/>
                </a:solidFill>
                <a:latin typeface="Comic Sans MS"/>
                <a:ea typeface="Comic Sans MS"/>
                <a:cs typeface="Comic Sans MS"/>
                <a:sym typeface="Comic Sans MS"/>
              </a:rPr>
              <a:t>The Yangtze</a:t>
            </a:r>
            <a:endParaRPr/>
          </a:p>
          <a:p>
            <a:pPr indent="-285750" lvl="0" marL="285750" marR="0" rtl="0" algn="l">
              <a:lnSpc>
                <a:spcPct val="100000"/>
              </a:lnSpc>
              <a:spcBef>
                <a:spcPts val="1200"/>
              </a:spcBef>
              <a:spcAft>
                <a:spcPts val="0"/>
              </a:spcAft>
              <a:buClr>
                <a:srgbClr val="000000"/>
              </a:buClr>
              <a:buSzPts val="1600"/>
              <a:buFont typeface="Arial"/>
              <a:buChar char="•"/>
            </a:pPr>
            <a:r>
              <a:rPr b="0" i="0" lang="en-US" sz="1600" u="none" cap="none" strike="noStrike">
                <a:solidFill>
                  <a:srgbClr val="000000"/>
                </a:solidFill>
                <a:latin typeface="Comic Sans MS"/>
                <a:ea typeface="Comic Sans MS"/>
                <a:cs typeface="Comic Sans MS"/>
                <a:sym typeface="Comic Sans MS"/>
              </a:rPr>
              <a:t>The Zambezi</a:t>
            </a:r>
            <a:endParaRPr/>
          </a:p>
          <a:p>
            <a:pPr indent="-285750" lvl="0" marL="285750" marR="0" rtl="0" algn="l">
              <a:lnSpc>
                <a:spcPct val="100000"/>
              </a:lnSpc>
              <a:spcBef>
                <a:spcPts val="1200"/>
              </a:spcBef>
              <a:spcAft>
                <a:spcPts val="0"/>
              </a:spcAft>
              <a:buClr>
                <a:srgbClr val="000000"/>
              </a:buClr>
              <a:buSzPts val="1600"/>
              <a:buFont typeface="Arial"/>
              <a:buChar char="•"/>
            </a:pPr>
            <a:r>
              <a:rPr b="0" i="0" lang="en-US" sz="1600" u="none" cap="none" strike="noStrike">
                <a:solidFill>
                  <a:srgbClr val="000000"/>
                </a:solidFill>
                <a:latin typeface="Comic Sans MS"/>
                <a:ea typeface="Comic Sans MS"/>
                <a:cs typeface="Comic Sans MS"/>
                <a:sym typeface="Comic Sans MS"/>
              </a:rPr>
              <a:t>The Thames</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1200"/>
              </a:spcBef>
              <a:spcAft>
                <a:spcPts val="0"/>
              </a:spcAft>
              <a:buClr>
                <a:srgbClr val="000000"/>
              </a:buClr>
              <a:buSzPts val="1600"/>
              <a:buFont typeface="Arial"/>
              <a:buNone/>
            </a:pPr>
            <a:r>
              <a:rPr b="0" i="0" lang="en-US" sz="1600" u="none" cap="none" strike="noStrike">
                <a:solidFill>
                  <a:srgbClr val="000000"/>
                </a:solidFill>
                <a:latin typeface="Comic Sans MS"/>
                <a:ea typeface="Comic Sans MS"/>
                <a:cs typeface="Comic Sans MS"/>
                <a:sym typeface="Comic Sans MS"/>
              </a:rPr>
              <a:t>Create a fact file on your river. You need to include details of which country it is in, how long it is, any animals or wildlife that depend on it. You should also have a section about its importance to its local people – how is the river used? For trade? For leisure? </a:t>
            </a:r>
            <a:r>
              <a:rPr b="0" i="0" lang="en-US" sz="1600" u="none" cap="none" strike="noStrike">
                <a:solidFill>
                  <a:srgbClr val="FF0000"/>
                </a:solidFill>
                <a:latin typeface="Comic Sans MS"/>
                <a:ea typeface="Comic Sans MS"/>
                <a:cs typeface="Comic Sans MS"/>
                <a:sym typeface="Comic Sans MS"/>
              </a:rPr>
              <a:t>Remember you must include why the river is so important.</a:t>
            </a:r>
            <a:endParaRPr/>
          </a:p>
          <a:p>
            <a:pPr indent="0" lvl="0" marL="0" marR="0" rtl="0" algn="l">
              <a:lnSpc>
                <a:spcPct val="115000"/>
              </a:lnSpc>
              <a:spcBef>
                <a:spcPts val="2400"/>
              </a:spcBef>
              <a:spcAft>
                <a:spcPts val="0"/>
              </a:spcAft>
              <a:buClr>
                <a:srgbClr val="000000"/>
              </a:buClr>
              <a:buSzPts val="1600"/>
              <a:buFont typeface="Arial"/>
              <a:buNone/>
            </a:pPr>
            <a:r>
              <a:rPr b="0" i="0" lang="en-US" sz="1600" u="none" cap="none" strike="noStrike">
                <a:solidFill>
                  <a:srgbClr val="000000"/>
                </a:solidFill>
                <a:latin typeface="Comic Sans MS"/>
                <a:ea typeface="Comic Sans MS"/>
                <a:cs typeface="Comic Sans MS"/>
                <a:sym typeface="Comic Sans MS"/>
              </a:rPr>
              <a:t>Expectations: Your fact file will be neatly presented. It will be written in handwriting pen, either straight into your Enrichment book or on paper and neatly glued in.</a:t>
            </a:r>
            <a:endParaRPr/>
          </a:p>
          <a:p>
            <a:pPr indent="0" lvl="0" marL="0" marR="0" rtl="0" algn="l">
              <a:lnSpc>
                <a:spcPct val="115000"/>
              </a:lnSpc>
              <a:spcBef>
                <a:spcPts val="240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240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2400"/>
              </a:spcBef>
              <a:spcAft>
                <a:spcPts val="0"/>
              </a:spcAft>
              <a:buNone/>
            </a:pPr>
            <a:r>
              <a:t/>
            </a:r>
            <a:endParaRPr b="0" i="0" sz="1600" u="none" cap="none" strike="noStrike">
              <a:solidFill>
                <a:srgbClr val="000000"/>
              </a:solidFill>
              <a:latin typeface="Comic Sans MS"/>
              <a:ea typeface="Comic Sans MS"/>
              <a:cs typeface="Comic Sans MS"/>
              <a:sym typeface="Comic Sans MS"/>
            </a:endParaRPr>
          </a:p>
          <a:p>
            <a:pPr indent="-184150" lvl="0" marL="285750" marR="0" rtl="0" algn="l">
              <a:lnSpc>
                <a:spcPct val="100000"/>
              </a:lnSpc>
              <a:spcBef>
                <a:spcPts val="240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184150" lvl="0" marL="285750" marR="0" rtl="0" algn="l">
              <a:lnSpc>
                <a:spcPct val="115000"/>
              </a:lnSpc>
              <a:spcBef>
                <a:spcPts val="2400"/>
              </a:spcBef>
              <a:spcAft>
                <a:spcPts val="120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p:txBody>
      </p:sp>
      <p:sp>
        <p:nvSpPr>
          <p:cNvPr id="50" name="Google Shape;50;p1"/>
          <p:cNvSpPr txBox="1"/>
          <p:nvPr/>
        </p:nvSpPr>
        <p:spPr>
          <a:xfrm>
            <a:off x="5111262" y="8312100"/>
            <a:ext cx="1746738" cy="831900"/>
          </a:xfrm>
          <a:prstGeom prst="rect">
            <a:avLst/>
          </a:prstGeom>
          <a:solidFill>
            <a:srgbClr val="FFFF00"/>
          </a:solidFill>
          <a:ln cap="flat" cmpd="sng" w="9525">
            <a:solidFill>
              <a:srgbClr val="23A7F9"/>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Due date</a:t>
            </a:r>
            <a:r>
              <a:rPr b="0" i="0" lang="en-US" sz="1600" u="none" cap="none" strike="noStrike">
                <a:solidFill>
                  <a:srgbClr val="1C1C1C"/>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1C1C1C"/>
              </a:buClr>
              <a:buSzPts val="1600"/>
              <a:buFont typeface="Arial"/>
              <a:buNone/>
            </a:pPr>
            <a:r>
              <a:rPr lang="en-US"/>
              <a:t>Monday 27th March 2023</a:t>
            </a:r>
            <a:endParaRPr b="0" i="0" sz="1400" u="none" cap="none" strike="noStrike">
              <a:solidFill>
                <a:srgbClr val="000000"/>
              </a:solidFill>
              <a:latin typeface="Arial"/>
              <a:ea typeface="Arial"/>
              <a:cs typeface="Arial"/>
              <a:sym typeface="Arial"/>
            </a:endParaRPr>
          </a:p>
        </p:txBody>
      </p:sp>
      <p:pic>
        <p:nvPicPr>
          <p:cNvPr id="51" name="Google Shape;51;p1"/>
          <p:cNvPicPr preferRelativeResize="0"/>
          <p:nvPr/>
        </p:nvPicPr>
        <p:blipFill rotWithShape="1">
          <a:blip r:embed="rId3">
            <a:alphaModFix/>
          </a:blip>
          <a:srcRect b="0" l="0" r="0" t="0"/>
          <a:stretch/>
        </p:blipFill>
        <p:spPr>
          <a:xfrm>
            <a:off x="376237" y="555625"/>
            <a:ext cx="1008062" cy="1008062"/>
          </a:xfrm>
          <a:prstGeom prst="rect">
            <a:avLst/>
          </a:prstGeom>
          <a:noFill/>
          <a:ln>
            <a:noFill/>
          </a:ln>
        </p:spPr>
      </p:pic>
      <p:sp>
        <p:nvSpPr>
          <p:cNvPr id="52" name="Google Shape;52;p1"/>
          <p:cNvSpPr txBox="1"/>
          <p:nvPr/>
        </p:nvSpPr>
        <p:spPr>
          <a:xfrm>
            <a:off x="350837" y="587375"/>
            <a:ext cx="6156300" cy="954000"/>
          </a:xfrm>
          <a:prstGeom prst="rect">
            <a:avLst/>
          </a:prstGeom>
          <a:noFill/>
          <a:ln cap="flat" cmpd="sng" w="1905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Enrichment Homework</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Spring 2</a:t>
            </a:r>
            <a:endParaRPr b="0" i="0" sz="1400" u="none" cap="none" strike="noStrike">
              <a:solidFill>
                <a:srgbClr val="000000"/>
              </a:solidFill>
              <a:latin typeface="Arial"/>
              <a:ea typeface="Arial"/>
              <a:cs typeface="Arial"/>
              <a:sym typeface="Arial"/>
            </a:endParaRPr>
          </a:p>
        </p:txBody>
      </p:sp>
      <p:sp>
        <p:nvSpPr>
          <p:cNvPr id="53" name="Google Shape;53;p1"/>
          <p:cNvSpPr txBox="1"/>
          <p:nvPr/>
        </p:nvSpPr>
        <p:spPr>
          <a:xfrm>
            <a:off x="350837" y="1585912"/>
            <a:ext cx="3078300" cy="3684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Year Group</a:t>
            </a:r>
            <a:r>
              <a:rPr b="0" i="0" lang="en-US" sz="1800" u="none" cap="none" strike="noStrike">
                <a:solidFill>
                  <a:schemeClr val="dk1"/>
                </a:solidFill>
                <a:latin typeface="Arial"/>
                <a:ea typeface="Arial"/>
                <a:cs typeface="Arial"/>
                <a:sym typeface="Arial"/>
              </a:rPr>
              <a:t>: 5     </a:t>
            </a:r>
            <a:endParaRPr b="0" i="0" sz="1400" u="none" cap="none" strike="noStrike">
              <a:solidFill>
                <a:srgbClr val="000000"/>
              </a:solidFill>
              <a:latin typeface="Arial"/>
              <a:ea typeface="Arial"/>
              <a:cs typeface="Arial"/>
              <a:sym typeface="Arial"/>
            </a:endParaRPr>
          </a:p>
        </p:txBody>
      </p:sp>
      <p:sp>
        <p:nvSpPr>
          <p:cNvPr id="54" name="Google Shape;54;p1"/>
          <p:cNvSpPr txBox="1"/>
          <p:nvPr/>
        </p:nvSpPr>
        <p:spPr>
          <a:xfrm>
            <a:off x="3489325" y="1595437"/>
            <a:ext cx="3024300" cy="3699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Subject</a:t>
            </a:r>
            <a:r>
              <a:rPr b="0" i="0" lang="en-US" sz="1800" u="none" cap="none" strike="noStrike">
                <a:solidFill>
                  <a:schemeClr val="dk1"/>
                </a:solidFill>
                <a:latin typeface="Arial"/>
                <a:ea typeface="Arial"/>
                <a:cs typeface="Arial"/>
                <a:sym typeface="Arial"/>
              </a:rPr>
              <a:t>: Geography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5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3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2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4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Annabelle Grey</dc:creator>
</cp:coreProperties>
</file>