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6.xml"/>
  <Override ContentType="application/vnd.openxmlformats-officedocument.presentationml.slideMaster+xml" PartName="/ppt/slideMasters/slideMaster5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7.xml"/>
  <Override ContentType="application/vnd.openxmlformats-officedocument.theme+xml" PartName="/ppt/theme/theme6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theme+xml" PartName="/ppt/theme/theme5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  <p:sldMasterId id="2147483650" r:id="rId5"/>
    <p:sldMasterId id="2147483651" r:id="rId6"/>
    <p:sldMasterId id="2147483653" r:id="rId7"/>
    <p:sldMasterId id="2147483655" r:id="rId8"/>
    <p:sldMasterId id="2147483657" r:id="rId9"/>
  </p:sldMasterIdLst>
  <p:notesMasterIdLst>
    <p:notesMasterId r:id="rId10"/>
  </p:notesMasterIdLst>
  <p:sldIdLst>
    <p:sldId id="256" r:id="rId11"/>
  </p:sldIdLst>
  <p:sldSz cy="9144000" cx="6858000"/>
  <p:notesSz cx="7010400" cy="92964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000000"/>
          </p15:clr>
        </p15:guide>
        <p15:guide id="2" orient="horz" pos="5299">
          <p15:clr>
            <a:srgbClr val="000000"/>
          </p15:clr>
        </p15:guide>
        <p15:guide id="3" orient="horz" pos="461">
          <p15:clr>
            <a:srgbClr val="000000"/>
          </p15:clr>
        </p15:guide>
        <p15:guide id="4" orient="horz" pos="643">
          <p15:clr>
            <a:srgbClr val="000000"/>
          </p15:clr>
        </p15:guide>
        <p15:guide id="5" orient="horz" pos="5117">
          <p15:clr>
            <a:srgbClr val="000000"/>
          </p15:clr>
        </p15:guide>
        <p15:guide id="6" pos="2160">
          <p15:clr>
            <a:srgbClr val="000000"/>
          </p15:clr>
        </p15:guide>
        <p15:guide id="7" pos="255">
          <p15:clr>
            <a:srgbClr val="000000"/>
          </p15:clr>
        </p15:guide>
        <p15:guide id="8" pos="4065">
          <p15:clr>
            <a:srgbClr val="000000"/>
          </p15:clr>
        </p15:guide>
        <p15:guide id="9" pos="357">
          <p15:clr>
            <a:srgbClr val="000000"/>
          </p15:clr>
        </p15:guide>
        <p15:guide id="10" pos="3963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2" roundtripDataSignature="AMtx7mgeV13QNlwZOaskY/w5hmEsQWk9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299" orient="horz"/>
        <p:guide pos="461" orient="horz"/>
        <p:guide pos="643" orient="horz"/>
        <p:guide pos="5117" orient="horz"/>
        <p:guide pos="2160"/>
        <p:guide pos="255"/>
        <p:guide pos="4065"/>
        <p:guide pos="357"/>
        <p:guide pos="3963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4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12" Type="http://customschemas.google.com/relationships/presentationmetadata" Target="metadata"/><Relationship Id="rId9" Type="http://schemas.openxmlformats.org/officeDocument/2006/relationships/slideMaster" Target="slideMasters/slideMaster6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slideMaster" Target="slideMasters/slideMaster4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70337" y="0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328862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70337" y="8829675"/>
            <a:ext cx="3038475" cy="466725"/>
          </a:xfrm>
          <a:prstGeom prst="rect">
            <a:avLst/>
          </a:prstGeom>
          <a:noFill/>
          <a:ln>
            <a:noFill/>
          </a:ln>
        </p:spPr>
        <p:txBody>
          <a:bodyPr anchorCtr="0" anchor="b" bIns="46575" lIns="93175" spcFirstLastPara="1" rIns="93175" wrap="square" tIns="465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:notes"/>
          <p:cNvSpPr txBox="1"/>
          <p:nvPr>
            <p:ph idx="1" type="body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575" lIns="93175" spcFirstLastPara="1" rIns="93175" wrap="square" tIns="4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6" name="Google Shape;46;p1:notes"/>
          <p:cNvSpPr/>
          <p:nvPr>
            <p:ph idx="2" type="sldImg"/>
          </p:nvPr>
        </p:nvSpPr>
        <p:spPr>
          <a:xfrm>
            <a:off x="2328863" y="1162050"/>
            <a:ext cx="2352675" cy="31369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>
            <p:ph type="title"/>
          </p:nvPr>
        </p:nvSpPr>
        <p:spPr>
          <a:xfrm>
            <a:off x="342899" y="638527"/>
            <a:ext cx="6165056" cy="1325741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with Box">
  <p:cSld name="Title Slide with Box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ims Slide">
  <p:cSld name="Aims Slide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>
            <p:ph idx="1" type="body"/>
          </p:nvPr>
        </p:nvSpPr>
        <p:spPr>
          <a:xfrm>
            <a:off x="471488" y="1503680"/>
            <a:ext cx="5915025" cy="1879600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 sz="1665"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Char char="•"/>
              <a:defRPr sz="1480"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d Slide">
  <p:cSld name="End Slide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4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2.xml"/><Relationship Id="rId4" Type="http://schemas.openxmlformats.org/officeDocument/2006/relationships/theme" Target="../theme/theme6.xml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7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image" Target="../media/image3.jpg"/><Relationship Id="rId2" Type="http://schemas.openxmlformats.org/officeDocument/2006/relationships/slideLayout" Target="../slideLayouts/slideLayout4.xml"/><Relationship Id="rId3" Type="http://schemas.openxmlformats.org/officeDocument/2006/relationships/theme" Target="../theme/theme2.xml"/></Relationships>
</file>

<file path=ppt/slideMasters/_rels/slideMaster6.xml.rels><?xml version="1.0" encoding="UTF-8" standalone="yes"?><Relationships xmlns="http://schemas.openxmlformats.org/package/2006/relationships"><Relationship Id="rId1" Type="http://schemas.openxmlformats.org/officeDocument/2006/relationships/image" Target="../media/image5.jpg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Google Shape;17;p4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oogle Shape;1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Google Shape;20;p5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1" name="Google Shape;21;p5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/>
          <p:nvPr/>
        </p:nvSpPr>
        <p:spPr>
          <a:xfrm>
            <a:off x="342900" y="584200"/>
            <a:ext cx="6165850" cy="7943850"/>
          </a:xfrm>
          <a:prstGeom prst="roundRect">
            <a:avLst>
              <a:gd fmla="val 572" name="adj"/>
            </a:avLst>
          </a:prstGeom>
          <a:solidFill>
            <a:schemeClr val="lt1">
              <a:alpha val="87058"/>
            </a:schemeClr>
          </a:solidFill>
          <a:ln cap="rnd" cmpd="sng" w="25400">
            <a:solidFill>
              <a:schemeClr val="lt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5" name="Google Shape;25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054725" y="764540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7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Google Shape;27;p7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/>
          <p:nvPr/>
        </p:nvSpPr>
        <p:spPr>
          <a:xfrm>
            <a:off x="377825" y="3906837"/>
            <a:ext cx="6102350" cy="4552950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9"/>
          <p:cNvSpPr/>
          <p:nvPr/>
        </p:nvSpPr>
        <p:spPr>
          <a:xfrm>
            <a:off x="377825" y="684212"/>
            <a:ext cx="6102350" cy="2922587"/>
          </a:xfrm>
          <a:prstGeom prst="roundRect">
            <a:avLst>
              <a:gd fmla="val 1384" name="adj"/>
            </a:avLst>
          </a:prstGeom>
          <a:solidFill>
            <a:srgbClr val="FFF9E7"/>
          </a:solidFill>
          <a:ln cap="rnd" cmpd="sng" w="25400">
            <a:solidFill>
              <a:srgbClr val="FEFBDA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</a:pPr>
            <a:r>
              <a:rPr b="0" i="0" lang="en-US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9"/>
          <p:cNvSpPr txBox="1"/>
          <p:nvPr/>
        </p:nvSpPr>
        <p:spPr>
          <a:xfrm>
            <a:off x="471487" y="4095750"/>
            <a:ext cx="5915025" cy="719137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Success Criteria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9"/>
          <p:cNvSpPr txBox="1"/>
          <p:nvPr/>
        </p:nvSpPr>
        <p:spPr>
          <a:xfrm>
            <a:off x="471487" y="979487"/>
            <a:ext cx="5915025" cy="720725"/>
          </a:xfrm>
          <a:prstGeom prst="rect">
            <a:avLst/>
          </a:prstGeom>
          <a:noFill/>
          <a:ln>
            <a:noFill/>
          </a:ln>
        </p:spPr>
        <p:txBody>
          <a:bodyPr anchorCtr="1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1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Aim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9"/>
          <p:cNvSpPr txBox="1"/>
          <p:nvPr/>
        </p:nvSpPr>
        <p:spPr>
          <a:xfrm>
            <a:off x="471487" y="4622800"/>
            <a:ext cx="5915025" cy="1879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0000" lIns="180000" spcFirstLastPara="1" rIns="252000" wrap="square" tIns="252000">
            <a:noAutofit/>
          </a:bodyPr>
          <a:lstStyle/>
          <a:p>
            <a:pPr indent="-22860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1 Lorem ipsum dolor sit amet, consectetur adipiscing elit.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228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</a:pP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Statement 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1" marL="685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</a:pP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 statement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9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Google Shape;36;p9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6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Google Shape;40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92862" y="8261350"/>
            <a:ext cx="431800" cy="774700"/>
          </a:xfrm>
          <a:prstGeom prst="rect">
            <a:avLst/>
          </a:prstGeom>
          <a:noFill/>
          <a:ln>
            <a:noFill/>
          </a:ln>
        </p:spPr>
      </p:pic>
      <p:sp>
        <p:nvSpPr>
          <p:cNvPr id="41" name="Google Shape;41;p11"/>
          <p:cNvSpPr/>
          <p:nvPr>
            <p:ph type="title"/>
          </p:nvPr>
        </p:nvSpPr>
        <p:spPr>
          <a:xfrm>
            <a:off x="368300" y="927100"/>
            <a:ext cx="6121400" cy="1535112"/>
          </a:xfrm>
          <a:prstGeom prst="roundRect">
            <a:avLst>
              <a:gd fmla="val 2082" name="adj"/>
            </a:avLst>
          </a:prstGeom>
          <a:noFill/>
          <a:ln>
            <a:noFill/>
          </a:ln>
        </p:spPr>
        <p:txBody>
          <a:bodyPr anchorCtr="1" anchor="ctr" bIns="252000" lIns="252000" spcFirstLastPara="1" rIns="252000" wrap="square" tIns="2520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40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2" name="Google Shape;42;p11"/>
          <p:cNvSpPr/>
          <p:nvPr>
            <p:ph idx="1" type="body"/>
          </p:nvPr>
        </p:nvSpPr>
        <p:spPr>
          <a:xfrm>
            <a:off x="368300" y="2609850"/>
            <a:ext cx="6121400" cy="5849937"/>
          </a:xfrm>
          <a:prstGeom prst="roundRect">
            <a:avLst>
              <a:gd fmla="val 558" name="adj"/>
            </a:avLst>
          </a:prstGeom>
          <a:noFill/>
          <a:ln>
            <a:noFill/>
          </a:ln>
        </p:spPr>
        <p:txBody>
          <a:bodyPr anchorCtr="0" anchor="t" bIns="252000" lIns="252000" spcFirstLastPara="1" rIns="252000" wrap="square" tIns="252000">
            <a:noAutofit/>
          </a:bodyPr>
          <a:lstStyle>
            <a:lvl1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302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C1C1C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8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9FFE1"/>
        </a:solidFill>
      </p:bgPr>
    </p:bg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 txBox="1"/>
          <p:nvPr/>
        </p:nvSpPr>
        <p:spPr>
          <a:xfrm>
            <a:off x="4857750" y="8221650"/>
            <a:ext cx="1890600" cy="831900"/>
          </a:xfrm>
          <a:prstGeom prst="rect">
            <a:avLst/>
          </a:prstGeom>
          <a:solidFill>
            <a:srgbClr val="FFFF00"/>
          </a:solidFill>
          <a:ln cap="flat" cmpd="sng" w="9525">
            <a:solidFill>
              <a:srgbClr val="23A7F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b="1" lang="en-US" sz="1600" u="sng">
                <a:solidFill>
                  <a:schemeClr val="dk1"/>
                </a:solidFill>
              </a:rPr>
              <a:t>Due date</a:t>
            </a:r>
            <a:r>
              <a:rPr lang="en-US" sz="1600">
                <a:solidFill>
                  <a:schemeClr val="dk1"/>
                </a:solidFill>
              </a:rPr>
              <a:t>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Monday </a:t>
            </a:r>
            <a:endParaRPr sz="1600"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>
                <a:solidFill>
                  <a:schemeClr val="dk1"/>
                </a:solidFill>
              </a:rPr>
              <a:t>22nd May</a:t>
            </a:r>
            <a:endParaRPr b="1" sz="1600" u="sng">
              <a:solidFill>
                <a:srgbClr val="1C1C1C"/>
              </a:solidFill>
            </a:endParaRPr>
          </a:p>
        </p:txBody>
      </p:sp>
      <p:sp>
        <p:nvSpPr>
          <p:cNvPr id="49" name="Google Shape;49;p1"/>
          <p:cNvSpPr txBox="1"/>
          <p:nvPr/>
        </p:nvSpPr>
        <p:spPr>
          <a:xfrm>
            <a:off x="376250" y="2139950"/>
            <a:ext cx="6105600" cy="7533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Link to learning</a:t>
            </a:r>
            <a:r>
              <a:rPr b="0" i="0" lang="en-US" sz="16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This term we will be </a:t>
            </a:r>
            <a:r>
              <a:rPr lang="en-US" sz="1600"/>
              <a:t>aiming to develop our composition skills.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22400" y="3165075"/>
            <a:ext cx="6130800" cy="10884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Task: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Compose a piece of music, in ternary form, that has the title </a:t>
            </a:r>
            <a:r>
              <a:rPr i="1" lang="en-US" sz="1600"/>
              <a:t>Spring.</a:t>
            </a:r>
            <a:endParaRPr b="0" i="1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16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1" name="Google Shape;51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237" y="555625"/>
            <a:ext cx="1008062" cy="1008062"/>
          </a:xfrm>
          <a:prstGeom prst="rect">
            <a:avLst/>
          </a:prstGeom>
          <a:noFill/>
          <a:ln>
            <a:noFill/>
          </a:ln>
        </p:spPr>
      </p:pic>
      <p:sp>
        <p:nvSpPr>
          <p:cNvPr id="52" name="Google Shape;52;p1"/>
          <p:cNvSpPr txBox="1"/>
          <p:nvPr/>
        </p:nvSpPr>
        <p:spPr>
          <a:xfrm>
            <a:off x="350837" y="587375"/>
            <a:ext cx="6156300" cy="954000"/>
          </a:xfrm>
          <a:prstGeom prst="rect">
            <a:avLst/>
          </a:prstGeom>
          <a:noFill/>
          <a:ln cap="flat" cmpd="sng" w="1905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Enrichment Homework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Spring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" name="Google Shape;53;p1"/>
          <p:cNvSpPr txBox="1"/>
          <p:nvPr/>
        </p:nvSpPr>
        <p:spPr>
          <a:xfrm>
            <a:off x="350837" y="1585912"/>
            <a:ext cx="3078300" cy="3684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Year Group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  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" name="Google Shape;54;p1"/>
          <p:cNvSpPr txBox="1"/>
          <p:nvPr/>
        </p:nvSpPr>
        <p:spPr>
          <a:xfrm>
            <a:off x="3489325" y="1595437"/>
            <a:ext cx="3024300" cy="369900"/>
          </a:xfrm>
          <a:prstGeom prst="rect">
            <a:avLst/>
          </a:prstGeom>
          <a:noFill/>
          <a:ln cap="flat" cmpd="sng" w="12700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800"/>
              <a:buFont typeface="Arial"/>
              <a:buNone/>
            </a:pPr>
            <a:r>
              <a:rPr b="1" i="0" lang="en-US" sz="18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Subject</a:t>
            </a:r>
            <a:r>
              <a:rPr b="0" i="0" lang="en-US" sz="1800" u="none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    Music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"/>
          <p:cNvSpPr txBox="1"/>
          <p:nvPr/>
        </p:nvSpPr>
        <p:spPr>
          <a:xfrm>
            <a:off x="322400" y="4525300"/>
            <a:ext cx="6130800" cy="3696300"/>
          </a:xfrm>
          <a:prstGeom prst="rect">
            <a:avLst/>
          </a:prstGeom>
          <a:noFill/>
          <a:ln cap="flat" cmpd="sng" w="9525">
            <a:solidFill>
              <a:srgbClr val="1C1C1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C1C1C"/>
              </a:buClr>
              <a:buSzPts val="1600"/>
              <a:buFont typeface="Arial"/>
              <a:buNone/>
            </a:pPr>
            <a:r>
              <a:rPr b="1" i="0" lang="en-US" sz="16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Expectations</a:t>
            </a:r>
            <a:r>
              <a:rPr b="1" i="0" lang="en-US" sz="1400" u="sng" cap="none" strike="noStrike">
                <a:solidFill>
                  <a:srgbClr val="1C1C1C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b="1" i="0" sz="14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compose for any instrument and / or voices.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composition must be original.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Your composition must be at least 1 ½ minutes long.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 use any format to notate your piece including letter notation, staff notation or graphic notation.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Compositions must be recorded and sent to Ms Esposito.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If you require help with resources such as paper, manuscript paper, use of an instrument etc. please ask Ms Esposito.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just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t/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700" u="none" cap="none" strike="noStrike">
              <a:solidFill>
                <a:srgbClr val="1C1C1C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4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3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5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1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2_Office Theme">
  <a:themeElements>
    <a:clrScheme name="Twinkl Template">
      <a:dk1>
        <a:srgbClr val="1C1C1C"/>
      </a:dk1>
      <a:lt1>
        <a:srgbClr val="FFFFFF"/>
      </a:lt1>
      <a:dk2>
        <a:srgbClr val="4A4A4A"/>
      </a:dk2>
      <a:lt2>
        <a:srgbClr val="F4F2F2"/>
      </a:lt2>
      <a:accent1>
        <a:srgbClr val="E34192"/>
      </a:accent1>
      <a:accent2>
        <a:srgbClr val="EB8634"/>
      </a:accent2>
      <a:accent3>
        <a:srgbClr val="E6C734"/>
      </a:accent3>
      <a:accent4>
        <a:srgbClr val="79AD42"/>
      </a:accent4>
      <a:accent5>
        <a:srgbClr val="23A7F9"/>
      </a:accent5>
      <a:accent6>
        <a:srgbClr val="954EBE"/>
      </a:accent6>
      <a:hlink>
        <a:srgbClr val="23A7F9"/>
      </a:hlink>
      <a:folHlink>
        <a:srgbClr val="75707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Annabelle Grey</dc:creator>
</cp:coreProperties>
</file>