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1" r:id="rId6"/>
    <p:sldMasterId id="2147483653" r:id="rId7"/>
    <p:sldMasterId id="2147483655" r:id="rId8"/>
    <p:sldMasterId id="2147483657" r:id="rId9"/>
  </p:sldMasterIdLst>
  <p:notesMasterIdLst>
    <p:notesMasterId r:id="rId10"/>
  </p:notesMasterIdLst>
  <p:sldIdLst>
    <p:sldId id="256" r:id="rId11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geV13QNlwZOaskY/w5hmEsQWk9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2" Type="http://customschemas.google.com/relationships/presentationmetadata" Target="metadata"/><Relationship Id="rId9" Type="http://schemas.openxmlformats.org/officeDocument/2006/relationships/slideMaster" Target="slideMasters/slideMaster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>
            <p:ph idx="1" type="body"/>
          </p:nvPr>
        </p:nvSpPr>
        <p:spPr>
          <a:xfrm>
            <a:off x="471488" y="1503680"/>
            <a:ext cx="5915025" cy="18796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4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6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7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05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05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1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lang="en-US" sz="1600" u="sng">
                <a:solidFill>
                  <a:schemeClr val="dk1"/>
                </a:solidFill>
              </a:rPr>
              <a:t>Due date</a:t>
            </a:r>
            <a:r>
              <a:rPr lang="en-US" sz="1600">
                <a:solidFill>
                  <a:schemeClr val="dk1"/>
                </a:solidFill>
              </a:rPr>
              <a:t>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Monday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22nd May</a:t>
            </a:r>
            <a:endParaRPr b="1" sz="1600" u="sng">
              <a:solidFill>
                <a:srgbClr val="1C1C1C"/>
              </a:solidFill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76250" y="2139950"/>
            <a:ext cx="6105600" cy="753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This term we will be </a:t>
            </a:r>
            <a:r>
              <a:rPr lang="en-US" sz="1600"/>
              <a:t>aiming to develop our composition skills.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22400" y="3165075"/>
            <a:ext cx="6130800" cy="10884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Compose a piece of music, in ternary form, that has the title </a:t>
            </a:r>
            <a:r>
              <a:rPr i="1" lang="en-US" sz="1600"/>
              <a:t>Spring.</a:t>
            </a:r>
            <a:endParaRPr b="0" i="1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Spring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    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   Music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22400" y="4525300"/>
            <a:ext cx="6130800" cy="36963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compose for any instrument and / or voices.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composition must be original.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composition must be at least 1 ½ minutes long.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use any format to notate your piece including letter notation, staff notation or graphic notation.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Compositions must be recorded and sent to Ms Esposito.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require help with resources such as paper, manuscript paper, use of an instrument etc. please ask Ms Esposito.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